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27"/>
  </p:notesMasterIdLst>
  <p:handoutMasterIdLst>
    <p:handoutMasterId r:id="rId28"/>
  </p:handoutMasterIdLst>
  <p:sldIdLst>
    <p:sldId id="258" r:id="rId2"/>
    <p:sldId id="262" r:id="rId3"/>
    <p:sldId id="270" r:id="rId4"/>
    <p:sldId id="271" r:id="rId5"/>
    <p:sldId id="269" r:id="rId6"/>
    <p:sldId id="265" r:id="rId7"/>
    <p:sldId id="280" r:id="rId8"/>
    <p:sldId id="266" r:id="rId9"/>
    <p:sldId id="278" r:id="rId10"/>
    <p:sldId id="279" r:id="rId11"/>
    <p:sldId id="267" r:id="rId12"/>
    <p:sldId id="268" r:id="rId13"/>
    <p:sldId id="275" r:id="rId14"/>
    <p:sldId id="277" r:id="rId15"/>
    <p:sldId id="276" r:id="rId16"/>
    <p:sldId id="281" r:id="rId17"/>
    <p:sldId id="273" r:id="rId18"/>
    <p:sldId id="284" r:id="rId19"/>
    <p:sldId id="282" r:id="rId20"/>
    <p:sldId id="283" r:id="rId21"/>
    <p:sldId id="274" r:id="rId22"/>
    <p:sldId id="261" r:id="rId23"/>
    <p:sldId id="260" r:id="rId24"/>
    <p:sldId id="264" r:id="rId25"/>
    <p:sldId id="263"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62"/>
            <p14:sldId id="270"/>
            <p14:sldId id="271"/>
            <p14:sldId id="269"/>
            <p14:sldId id="265"/>
            <p14:sldId id="280"/>
            <p14:sldId id="266"/>
            <p14:sldId id="278"/>
            <p14:sldId id="279"/>
            <p14:sldId id="267"/>
            <p14:sldId id="268"/>
            <p14:sldId id="275"/>
            <p14:sldId id="277"/>
            <p14:sldId id="276"/>
            <p14:sldId id="281"/>
            <p14:sldId id="273"/>
            <p14:sldId id="284"/>
            <p14:sldId id="282"/>
            <p14:sldId id="283"/>
            <p14:sldId id="274"/>
            <p14:sldId id="261"/>
            <p14:sldId id="260"/>
            <p14:sldId id="264"/>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27A72-C69C-4322-8E4A-25ABEC5BDA20}" v="763" dt="2023-08-07T14:56:04.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3" d="100"/>
          <a:sy n="133" d="100"/>
        </p:scale>
        <p:origin x="960" y="72"/>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rane, Michael" userId="bdea106f-fec5-4615-8614-6dd8645a5ce3" providerId="ADAL" clId="{B3527A72-C69C-4322-8E4A-25ABEC5BDA20}"/>
    <pc:docChg chg="undo custSel addSld delSld modSld sldOrd modMainMaster modSection">
      <pc:chgData name="Mundrane, Michael" userId="bdea106f-fec5-4615-8614-6dd8645a5ce3" providerId="ADAL" clId="{B3527A72-C69C-4322-8E4A-25ABEC5BDA20}" dt="2023-08-07T14:56:40.719" v="10007" actId="1035"/>
      <pc:docMkLst>
        <pc:docMk/>
      </pc:docMkLst>
      <pc:sldChg chg="modSp mod modTransition modNotesTx">
        <pc:chgData name="Mundrane, Michael" userId="bdea106f-fec5-4615-8614-6dd8645a5ce3" providerId="ADAL" clId="{B3527A72-C69C-4322-8E4A-25ABEC5BDA20}" dt="2023-08-04T19:01:46.031" v="9372" actId="20577"/>
        <pc:sldMkLst>
          <pc:docMk/>
          <pc:sldMk cId="714300357" sldId="258"/>
        </pc:sldMkLst>
        <pc:spChg chg="mod">
          <ac:chgData name="Mundrane, Michael" userId="bdea106f-fec5-4615-8614-6dd8645a5ce3" providerId="ADAL" clId="{B3527A72-C69C-4322-8E4A-25ABEC5BDA20}" dt="2023-08-03T13:49:18.769" v="3587" actId="20577"/>
          <ac:spMkLst>
            <pc:docMk/>
            <pc:sldMk cId="714300357" sldId="258"/>
            <ac:spMk id="2" creationId="{00000000-0000-0000-0000-000000000000}"/>
          </ac:spMkLst>
        </pc:spChg>
        <pc:spChg chg="mod">
          <ac:chgData name="Mundrane, Michael" userId="bdea106f-fec5-4615-8614-6dd8645a5ce3" providerId="ADAL" clId="{B3527A72-C69C-4322-8E4A-25ABEC5BDA20}" dt="2023-08-02T16:30:27.718" v="448" actId="20577"/>
          <ac:spMkLst>
            <pc:docMk/>
            <pc:sldMk cId="714300357" sldId="258"/>
            <ac:spMk id="19" creationId="{00000000-0000-0000-0000-000000000000}"/>
          </ac:spMkLst>
        </pc:spChg>
      </pc:sldChg>
      <pc:sldChg chg="ord modTransition">
        <pc:chgData name="Mundrane, Michael" userId="bdea106f-fec5-4615-8614-6dd8645a5ce3" providerId="ADAL" clId="{B3527A72-C69C-4322-8E4A-25ABEC5BDA20}" dt="2023-08-04T19:09:53.783" v="9588"/>
        <pc:sldMkLst>
          <pc:docMk/>
          <pc:sldMk cId="274378230" sldId="260"/>
        </pc:sldMkLst>
      </pc:sldChg>
      <pc:sldChg chg="modTransition">
        <pc:chgData name="Mundrane, Michael" userId="bdea106f-fec5-4615-8614-6dd8645a5ce3" providerId="ADAL" clId="{B3527A72-C69C-4322-8E4A-25ABEC5BDA20}" dt="2023-08-04T19:10:17.635" v="9589"/>
        <pc:sldMkLst>
          <pc:docMk/>
          <pc:sldMk cId="3066222240" sldId="261"/>
        </pc:sldMkLst>
      </pc:sldChg>
      <pc:sldChg chg="modSp mod modTransition">
        <pc:chgData name="Mundrane, Michael" userId="bdea106f-fec5-4615-8614-6dd8645a5ce3" providerId="ADAL" clId="{B3527A72-C69C-4322-8E4A-25ABEC5BDA20}" dt="2023-08-04T19:10:17.635" v="9589"/>
        <pc:sldMkLst>
          <pc:docMk/>
          <pc:sldMk cId="2394742358" sldId="262"/>
        </pc:sldMkLst>
        <pc:spChg chg="mod">
          <ac:chgData name="Mundrane, Michael" userId="bdea106f-fec5-4615-8614-6dd8645a5ce3" providerId="ADAL" clId="{B3527A72-C69C-4322-8E4A-25ABEC5BDA20}" dt="2023-08-02T16:21:06.507" v="81" actId="121"/>
          <ac:spMkLst>
            <pc:docMk/>
            <pc:sldMk cId="2394742358" sldId="262"/>
            <ac:spMk id="2" creationId="{BFBCA08A-DD74-47B8-AE90-4F51956AAF26}"/>
          </ac:spMkLst>
        </pc:spChg>
        <pc:spChg chg="mod">
          <ac:chgData name="Mundrane, Michael" userId="bdea106f-fec5-4615-8614-6dd8645a5ce3" providerId="ADAL" clId="{B3527A72-C69C-4322-8E4A-25ABEC5BDA20}" dt="2023-08-02T16:28:47.880" v="278" actId="20577"/>
          <ac:spMkLst>
            <pc:docMk/>
            <pc:sldMk cId="2394742358" sldId="262"/>
            <ac:spMk id="3" creationId="{7E6297C3-0273-460E-91BB-4FC36C0E2900}"/>
          </ac:spMkLst>
        </pc:spChg>
      </pc:sldChg>
      <pc:sldChg chg="addSp delSp modSp new mod ord modTransition modClrScheme modShow chgLayout">
        <pc:chgData name="Mundrane, Michael" userId="bdea106f-fec5-4615-8614-6dd8645a5ce3" providerId="ADAL" clId="{B3527A72-C69C-4322-8E4A-25ABEC5BDA20}" dt="2023-08-07T14:50:43.974" v="9955" actId="20577"/>
        <pc:sldMkLst>
          <pc:docMk/>
          <pc:sldMk cId="2205770614" sldId="263"/>
        </pc:sldMkLst>
        <pc:spChg chg="del">
          <ac:chgData name="Mundrane, Michael" userId="bdea106f-fec5-4615-8614-6dd8645a5ce3" providerId="ADAL" clId="{B3527A72-C69C-4322-8E4A-25ABEC5BDA20}" dt="2023-08-03T12:25:43.720" v="2093" actId="478"/>
          <ac:spMkLst>
            <pc:docMk/>
            <pc:sldMk cId="2205770614" sldId="263"/>
            <ac:spMk id="2" creationId="{55E7EDA0-43E2-5A33-FF2F-DCBB45336A04}"/>
          </ac:spMkLst>
        </pc:spChg>
        <pc:spChg chg="del">
          <ac:chgData name="Mundrane, Michael" userId="bdea106f-fec5-4615-8614-6dd8645a5ce3" providerId="ADAL" clId="{B3527A72-C69C-4322-8E4A-25ABEC5BDA20}" dt="2023-08-03T12:27:24.905" v="2100" actId="26606"/>
          <ac:spMkLst>
            <pc:docMk/>
            <pc:sldMk cId="2205770614" sldId="263"/>
            <ac:spMk id="3" creationId="{B30BC2BE-E9FD-8BA5-400C-FE8181E4E0DA}"/>
          </ac:spMkLst>
        </pc:spChg>
        <pc:spChg chg="add mod">
          <ac:chgData name="Mundrane, Michael" userId="bdea106f-fec5-4615-8614-6dd8645a5ce3" providerId="ADAL" clId="{B3527A72-C69C-4322-8E4A-25ABEC5BDA20}" dt="2023-08-07T14:50:43.974" v="9955" actId="20577"/>
          <ac:spMkLst>
            <pc:docMk/>
            <pc:sldMk cId="2205770614" sldId="263"/>
            <ac:spMk id="11" creationId="{DAD91C24-3C64-73C1-9B73-8862F8337B75}"/>
          </ac:spMkLst>
        </pc:spChg>
        <pc:graphicFrameChg chg="add del mod">
          <ac:chgData name="Mundrane, Michael" userId="bdea106f-fec5-4615-8614-6dd8645a5ce3" providerId="ADAL" clId="{B3527A72-C69C-4322-8E4A-25ABEC5BDA20}" dt="2023-08-03T12:25:57.611" v="2096" actId="478"/>
          <ac:graphicFrameMkLst>
            <pc:docMk/>
            <pc:sldMk cId="2205770614" sldId="263"/>
            <ac:graphicFrameMk id="4" creationId="{D7A12196-CAE2-CDAB-2431-B7A58E2A2A79}"/>
          </ac:graphicFrameMkLst>
        </pc:graphicFrameChg>
        <pc:graphicFrameChg chg="add del mod">
          <ac:chgData name="Mundrane, Michael" userId="bdea106f-fec5-4615-8614-6dd8645a5ce3" providerId="ADAL" clId="{B3527A72-C69C-4322-8E4A-25ABEC5BDA20}" dt="2023-08-03T12:26:33.515" v="2098" actId="478"/>
          <ac:graphicFrameMkLst>
            <pc:docMk/>
            <pc:sldMk cId="2205770614" sldId="263"/>
            <ac:graphicFrameMk id="5" creationId="{8809CE2B-A38F-ADB1-6492-A83CDD57D17A}"/>
          </ac:graphicFrameMkLst>
        </pc:graphicFrameChg>
        <pc:graphicFrameChg chg="add del mod modGraphic">
          <ac:chgData name="Mundrane, Michael" userId="bdea106f-fec5-4615-8614-6dd8645a5ce3" providerId="ADAL" clId="{B3527A72-C69C-4322-8E4A-25ABEC5BDA20}" dt="2023-08-03T12:35:02.532" v="2146" actId="478"/>
          <ac:graphicFrameMkLst>
            <pc:docMk/>
            <pc:sldMk cId="2205770614" sldId="263"/>
            <ac:graphicFrameMk id="6" creationId="{1F1F3127-096E-0899-C0C9-156D345D887A}"/>
          </ac:graphicFrameMkLst>
        </pc:graphicFrameChg>
        <pc:graphicFrameChg chg="add del mod">
          <ac:chgData name="Mundrane, Michael" userId="bdea106f-fec5-4615-8614-6dd8645a5ce3" providerId="ADAL" clId="{B3527A72-C69C-4322-8E4A-25ABEC5BDA20}" dt="2023-08-03T12:31:42.954" v="2138"/>
          <ac:graphicFrameMkLst>
            <pc:docMk/>
            <pc:sldMk cId="2205770614" sldId="263"/>
            <ac:graphicFrameMk id="7" creationId="{E86F69D8-702F-58E0-56A8-84B59C30200B}"/>
          </ac:graphicFrameMkLst>
        </pc:graphicFrameChg>
        <pc:graphicFrameChg chg="add del mod">
          <ac:chgData name="Mundrane, Michael" userId="bdea106f-fec5-4615-8614-6dd8645a5ce3" providerId="ADAL" clId="{B3527A72-C69C-4322-8E4A-25ABEC5BDA20}" dt="2023-08-03T12:32:07.891" v="2141" actId="478"/>
          <ac:graphicFrameMkLst>
            <pc:docMk/>
            <pc:sldMk cId="2205770614" sldId="263"/>
            <ac:graphicFrameMk id="8" creationId="{897CDE86-5367-FFB6-51B7-F8971AB46F4B}"/>
          </ac:graphicFrameMkLst>
        </pc:graphicFrameChg>
        <pc:graphicFrameChg chg="add del mod">
          <ac:chgData name="Mundrane, Michael" userId="bdea106f-fec5-4615-8614-6dd8645a5ce3" providerId="ADAL" clId="{B3527A72-C69C-4322-8E4A-25ABEC5BDA20}" dt="2023-08-03T12:32:36.012" v="2143" actId="478"/>
          <ac:graphicFrameMkLst>
            <pc:docMk/>
            <pc:sldMk cId="2205770614" sldId="263"/>
            <ac:graphicFrameMk id="9" creationId="{36A31EAD-8764-6D73-1845-265A81F976E4}"/>
          </ac:graphicFrameMkLst>
        </pc:graphicFrameChg>
        <pc:graphicFrameChg chg="add del mod">
          <ac:chgData name="Mundrane, Michael" userId="bdea106f-fec5-4615-8614-6dd8645a5ce3" providerId="ADAL" clId="{B3527A72-C69C-4322-8E4A-25ABEC5BDA20}" dt="2023-08-03T12:32:45.219" v="2145"/>
          <ac:graphicFrameMkLst>
            <pc:docMk/>
            <pc:sldMk cId="2205770614" sldId="263"/>
            <ac:graphicFrameMk id="10" creationId="{7D9CFACA-9A7A-5F38-DEC0-2017616EA2E1}"/>
          </ac:graphicFrameMkLst>
        </pc:graphicFrameChg>
        <pc:graphicFrameChg chg="add del mod">
          <ac:chgData name="Mundrane, Michael" userId="bdea106f-fec5-4615-8614-6dd8645a5ce3" providerId="ADAL" clId="{B3527A72-C69C-4322-8E4A-25ABEC5BDA20}" dt="2023-08-03T12:35:17.688" v="2148"/>
          <ac:graphicFrameMkLst>
            <pc:docMk/>
            <pc:sldMk cId="2205770614" sldId="263"/>
            <ac:graphicFrameMk id="12" creationId="{18F02CCD-AF32-49CC-9518-35320348C007}"/>
          </ac:graphicFrameMkLst>
        </pc:graphicFrameChg>
        <pc:graphicFrameChg chg="add mod modGraphic">
          <ac:chgData name="Mundrane, Michael" userId="bdea106f-fec5-4615-8614-6dd8645a5ce3" providerId="ADAL" clId="{B3527A72-C69C-4322-8E4A-25ABEC5BDA20}" dt="2023-08-03T12:40:30.900" v="2183" actId="1076"/>
          <ac:graphicFrameMkLst>
            <pc:docMk/>
            <pc:sldMk cId="2205770614" sldId="263"/>
            <ac:graphicFrameMk id="13" creationId="{0817131D-4C23-37E7-F9FE-183F2EFD7AF4}"/>
          </ac:graphicFrameMkLst>
        </pc:graphicFrameChg>
        <pc:graphicFrameChg chg="add del mod">
          <ac:chgData name="Mundrane, Michael" userId="bdea106f-fec5-4615-8614-6dd8645a5ce3" providerId="ADAL" clId="{B3527A72-C69C-4322-8E4A-25ABEC5BDA20}" dt="2023-08-03T12:38:25.657" v="2166"/>
          <ac:graphicFrameMkLst>
            <pc:docMk/>
            <pc:sldMk cId="2205770614" sldId="263"/>
            <ac:graphicFrameMk id="14" creationId="{2B075A24-9867-C75C-2E71-D70B89A78BA4}"/>
          </ac:graphicFrameMkLst>
        </pc:graphicFrameChg>
        <pc:graphicFrameChg chg="add mod modGraphic">
          <ac:chgData name="Mundrane, Michael" userId="bdea106f-fec5-4615-8614-6dd8645a5ce3" providerId="ADAL" clId="{B3527A72-C69C-4322-8E4A-25ABEC5BDA20}" dt="2023-08-03T12:48:21.851" v="2205" actId="255"/>
          <ac:graphicFrameMkLst>
            <pc:docMk/>
            <pc:sldMk cId="2205770614" sldId="263"/>
            <ac:graphicFrameMk id="15" creationId="{7DA642EE-68EA-260E-3381-3FEA938377DF}"/>
          </ac:graphicFrameMkLst>
        </pc:graphicFrameChg>
        <pc:graphicFrameChg chg="add del mod">
          <ac:chgData name="Mundrane, Michael" userId="bdea106f-fec5-4615-8614-6dd8645a5ce3" providerId="ADAL" clId="{B3527A72-C69C-4322-8E4A-25ABEC5BDA20}" dt="2023-08-03T12:45:13.189" v="2187" actId="478"/>
          <ac:graphicFrameMkLst>
            <pc:docMk/>
            <pc:sldMk cId="2205770614" sldId="263"/>
            <ac:graphicFrameMk id="16" creationId="{7399FEDC-8EE3-D88B-896E-3AC3C05B5D4B}"/>
          </ac:graphicFrameMkLst>
        </pc:graphicFrameChg>
        <pc:graphicFrameChg chg="add del mod">
          <ac:chgData name="Mundrane, Michael" userId="bdea106f-fec5-4615-8614-6dd8645a5ce3" providerId="ADAL" clId="{B3527A72-C69C-4322-8E4A-25ABEC5BDA20}" dt="2023-08-03T12:45:10.859" v="2186"/>
          <ac:graphicFrameMkLst>
            <pc:docMk/>
            <pc:sldMk cId="2205770614" sldId="263"/>
            <ac:graphicFrameMk id="17" creationId="{AA68AF9D-F96B-EEE5-7120-B490D1B116E5}"/>
          </ac:graphicFrameMkLst>
        </pc:graphicFrameChg>
        <pc:graphicFrameChg chg="add mod modGraphic">
          <ac:chgData name="Mundrane, Michael" userId="bdea106f-fec5-4615-8614-6dd8645a5ce3" providerId="ADAL" clId="{B3527A72-C69C-4322-8E4A-25ABEC5BDA20}" dt="2023-08-03T12:48:32.243" v="2206" actId="255"/>
          <ac:graphicFrameMkLst>
            <pc:docMk/>
            <pc:sldMk cId="2205770614" sldId="263"/>
            <ac:graphicFrameMk id="18" creationId="{5E4A9960-42B7-994B-51C3-CB5F7578C174}"/>
          </ac:graphicFrameMkLst>
        </pc:graphicFrameChg>
      </pc:sldChg>
      <pc:sldChg chg="addSp delSp modSp new mod ord modTransition modShow">
        <pc:chgData name="Mundrane, Michael" userId="bdea106f-fec5-4615-8614-6dd8645a5ce3" providerId="ADAL" clId="{B3527A72-C69C-4322-8E4A-25ABEC5BDA20}" dt="2023-08-07T14:50:48.522" v="9957" actId="20577"/>
        <pc:sldMkLst>
          <pc:docMk/>
          <pc:sldMk cId="2128623003" sldId="264"/>
        </pc:sldMkLst>
        <pc:spChg chg="del">
          <ac:chgData name="Mundrane, Michael" userId="bdea106f-fec5-4615-8614-6dd8645a5ce3" providerId="ADAL" clId="{B3527A72-C69C-4322-8E4A-25ABEC5BDA20}" dt="2023-08-02T16:01:47.675" v="2" actId="478"/>
          <ac:spMkLst>
            <pc:docMk/>
            <pc:sldMk cId="2128623003" sldId="264"/>
            <ac:spMk id="2" creationId="{D428B581-E6A4-4534-7A72-0108A3D8B779}"/>
          </ac:spMkLst>
        </pc:spChg>
        <pc:spChg chg="mod">
          <ac:chgData name="Mundrane, Michael" userId="bdea106f-fec5-4615-8614-6dd8645a5ce3" providerId="ADAL" clId="{B3527A72-C69C-4322-8E4A-25ABEC5BDA20}" dt="2023-08-07T14:50:48.522" v="9957" actId="20577"/>
          <ac:spMkLst>
            <pc:docMk/>
            <pc:sldMk cId="2128623003" sldId="264"/>
            <ac:spMk id="3" creationId="{C7932E54-AC21-B77F-9A0C-C6A278578092}"/>
          </ac:spMkLst>
        </pc:spChg>
        <pc:spChg chg="mod topLvl">
          <ac:chgData name="Mundrane, Michael" userId="bdea106f-fec5-4615-8614-6dd8645a5ce3" providerId="ADAL" clId="{B3527A72-C69C-4322-8E4A-25ABEC5BDA20}" dt="2023-08-02T20:39:42.899" v="1698" actId="1076"/>
          <ac:spMkLst>
            <pc:docMk/>
            <pc:sldMk cId="2128623003" sldId="264"/>
            <ac:spMk id="4" creationId="{13A2057E-C066-5E20-B82D-770D1483EA8F}"/>
          </ac:spMkLst>
        </pc:spChg>
        <pc:spChg chg="mod topLvl">
          <ac:chgData name="Mundrane, Michael" userId="bdea106f-fec5-4615-8614-6dd8645a5ce3" providerId="ADAL" clId="{B3527A72-C69C-4322-8E4A-25ABEC5BDA20}" dt="2023-08-02T20:39:45.204" v="1699" actId="1076"/>
          <ac:spMkLst>
            <pc:docMk/>
            <pc:sldMk cId="2128623003" sldId="264"/>
            <ac:spMk id="5" creationId="{B7B0A9D1-8A3C-E92D-F198-0B71EB2BEC12}"/>
          </ac:spMkLst>
        </pc:spChg>
        <pc:spChg chg="mod topLvl">
          <ac:chgData name="Mundrane, Michael" userId="bdea106f-fec5-4615-8614-6dd8645a5ce3" providerId="ADAL" clId="{B3527A72-C69C-4322-8E4A-25ABEC5BDA20}" dt="2023-08-02T20:39:48.032" v="1700" actId="1076"/>
          <ac:spMkLst>
            <pc:docMk/>
            <pc:sldMk cId="2128623003" sldId="264"/>
            <ac:spMk id="6" creationId="{469EB8A6-B15E-234E-2885-335DDF243638}"/>
          </ac:spMkLst>
        </pc:spChg>
        <pc:spChg chg="mod">
          <ac:chgData name="Mundrane, Michael" userId="bdea106f-fec5-4615-8614-6dd8645a5ce3" providerId="ADAL" clId="{B3527A72-C69C-4322-8E4A-25ABEC5BDA20}" dt="2023-08-02T20:39:27.214" v="1694"/>
          <ac:spMkLst>
            <pc:docMk/>
            <pc:sldMk cId="2128623003" sldId="264"/>
            <ac:spMk id="8" creationId="{471FEC6B-0F6D-C202-46DA-A98A7954AFC3}"/>
          </ac:spMkLst>
        </pc:spChg>
        <pc:spChg chg="mod">
          <ac:chgData name="Mundrane, Michael" userId="bdea106f-fec5-4615-8614-6dd8645a5ce3" providerId="ADAL" clId="{B3527A72-C69C-4322-8E4A-25ABEC5BDA20}" dt="2023-08-02T20:39:27.214" v="1694"/>
          <ac:spMkLst>
            <pc:docMk/>
            <pc:sldMk cId="2128623003" sldId="264"/>
            <ac:spMk id="9" creationId="{8D5AF490-3D19-EEDA-C6DE-A5458D6237AA}"/>
          </ac:spMkLst>
        </pc:spChg>
        <pc:spChg chg="add del mod">
          <ac:chgData name="Mundrane, Michael" userId="bdea106f-fec5-4615-8614-6dd8645a5ce3" providerId="ADAL" clId="{B3527A72-C69C-4322-8E4A-25ABEC5BDA20}" dt="2023-08-02T20:39:39.270" v="1697" actId="478"/>
          <ac:spMkLst>
            <pc:docMk/>
            <pc:sldMk cId="2128623003" sldId="264"/>
            <ac:spMk id="10" creationId="{2ECA21CE-7CA0-2EB8-2B0D-2F177FD478BE}"/>
          </ac:spMkLst>
        </pc:spChg>
        <pc:spChg chg="add del mod">
          <ac:chgData name="Mundrane, Michael" userId="bdea106f-fec5-4615-8614-6dd8645a5ce3" providerId="ADAL" clId="{B3527A72-C69C-4322-8E4A-25ABEC5BDA20}" dt="2023-08-02T20:39:39.270" v="1697" actId="478"/>
          <ac:spMkLst>
            <pc:docMk/>
            <pc:sldMk cId="2128623003" sldId="264"/>
            <ac:spMk id="11" creationId="{F76F1F73-3398-DB15-6FCB-8280D207A997}"/>
          </ac:spMkLst>
        </pc:spChg>
        <pc:spChg chg="add del mod">
          <ac:chgData name="Mundrane, Michael" userId="bdea106f-fec5-4615-8614-6dd8645a5ce3" providerId="ADAL" clId="{B3527A72-C69C-4322-8E4A-25ABEC5BDA20}" dt="2023-08-02T16:41:06.450" v="594" actId="478"/>
          <ac:spMkLst>
            <pc:docMk/>
            <pc:sldMk cId="2128623003" sldId="264"/>
            <ac:spMk id="12" creationId="{CE6D921B-4B73-E478-CD0F-CCBD23C0AC7B}"/>
          </ac:spMkLst>
        </pc:spChg>
        <pc:spChg chg="mod">
          <ac:chgData name="Mundrane, Michael" userId="bdea106f-fec5-4615-8614-6dd8645a5ce3" providerId="ADAL" clId="{B3527A72-C69C-4322-8E4A-25ABEC5BDA20}" dt="2023-08-02T20:39:27.214" v="1694"/>
          <ac:spMkLst>
            <pc:docMk/>
            <pc:sldMk cId="2128623003" sldId="264"/>
            <ac:spMk id="12" creationId="{D3140F97-C122-E8A5-FE38-FCC8F586E2A1}"/>
          </ac:spMkLst>
        </pc:spChg>
        <pc:spChg chg="add del mod">
          <ac:chgData name="Mundrane, Michael" userId="bdea106f-fec5-4615-8614-6dd8645a5ce3" providerId="ADAL" clId="{B3527A72-C69C-4322-8E4A-25ABEC5BDA20}" dt="2023-08-02T16:41:04.540" v="593" actId="478"/>
          <ac:spMkLst>
            <pc:docMk/>
            <pc:sldMk cId="2128623003" sldId="264"/>
            <ac:spMk id="13" creationId="{9829593E-06AA-0BBC-5DDF-9DADA4FAD516}"/>
          </ac:spMkLst>
        </pc:spChg>
        <pc:spChg chg="add del mod">
          <ac:chgData name="Mundrane, Michael" userId="bdea106f-fec5-4615-8614-6dd8645a5ce3" providerId="ADAL" clId="{B3527A72-C69C-4322-8E4A-25ABEC5BDA20}" dt="2023-08-02T16:41:06.450" v="594" actId="478"/>
          <ac:spMkLst>
            <pc:docMk/>
            <pc:sldMk cId="2128623003" sldId="264"/>
            <ac:spMk id="14" creationId="{F226EC66-7A09-B374-DA61-A668F4566007}"/>
          </ac:spMkLst>
        </pc:spChg>
        <pc:spChg chg="add mod">
          <ac:chgData name="Mundrane, Michael" userId="bdea106f-fec5-4615-8614-6dd8645a5ce3" providerId="ADAL" clId="{B3527A72-C69C-4322-8E4A-25ABEC5BDA20}" dt="2023-08-02T17:12:31.248" v="928" actId="164"/>
          <ac:spMkLst>
            <pc:docMk/>
            <pc:sldMk cId="2128623003" sldId="264"/>
            <ac:spMk id="15" creationId="{53F819F5-819E-1CAC-4A33-58D59093F921}"/>
          </ac:spMkLst>
        </pc:spChg>
        <pc:spChg chg="add mod">
          <ac:chgData name="Mundrane, Michael" userId="bdea106f-fec5-4615-8614-6dd8645a5ce3" providerId="ADAL" clId="{B3527A72-C69C-4322-8E4A-25ABEC5BDA20}" dt="2023-08-02T17:09:50.470" v="905" actId="1076"/>
          <ac:spMkLst>
            <pc:docMk/>
            <pc:sldMk cId="2128623003" sldId="264"/>
            <ac:spMk id="16" creationId="{5DDCA306-C901-0366-9C5C-C6E83F4EE3F7}"/>
          </ac:spMkLst>
        </pc:spChg>
        <pc:spChg chg="add mod">
          <ac:chgData name="Mundrane, Michael" userId="bdea106f-fec5-4615-8614-6dd8645a5ce3" providerId="ADAL" clId="{B3527A72-C69C-4322-8E4A-25ABEC5BDA20}" dt="2023-08-02T16:40:41.717" v="585" actId="1076"/>
          <ac:spMkLst>
            <pc:docMk/>
            <pc:sldMk cId="2128623003" sldId="264"/>
            <ac:spMk id="17" creationId="{C889B2D2-8DF2-1574-388C-8873757858EE}"/>
          </ac:spMkLst>
        </pc:spChg>
        <pc:spChg chg="add del mod">
          <ac:chgData name="Mundrane, Michael" userId="bdea106f-fec5-4615-8614-6dd8645a5ce3" providerId="ADAL" clId="{B3527A72-C69C-4322-8E4A-25ABEC5BDA20}" dt="2023-08-02T16:41:04.540" v="593" actId="478"/>
          <ac:spMkLst>
            <pc:docMk/>
            <pc:sldMk cId="2128623003" sldId="264"/>
            <ac:spMk id="18" creationId="{9EBD3739-A9DF-9C14-D30B-DB1FFD1C932E}"/>
          </ac:spMkLst>
        </pc:spChg>
        <pc:spChg chg="add del mod">
          <ac:chgData name="Mundrane, Michael" userId="bdea106f-fec5-4615-8614-6dd8645a5ce3" providerId="ADAL" clId="{B3527A72-C69C-4322-8E4A-25ABEC5BDA20}" dt="2023-08-02T16:41:04.540" v="593" actId="478"/>
          <ac:spMkLst>
            <pc:docMk/>
            <pc:sldMk cId="2128623003" sldId="264"/>
            <ac:spMk id="19" creationId="{3349BA7F-0460-6D0A-8BE7-5AD99F31334B}"/>
          </ac:spMkLst>
        </pc:spChg>
        <pc:spChg chg="add del mod">
          <ac:chgData name="Mundrane, Michael" userId="bdea106f-fec5-4615-8614-6dd8645a5ce3" providerId="ADAL" clId="{B3527A72-C69C-4322-8E4A-25ABEC5BDA20}" dt="2023-08-02T16:41:04.540" v="593" actId="478"/>
          <ac:spMkLst>
            <pc:docMk/>
            <pc:sldMk cId="2128623003" sldId="264"/>
            <ac:spMk id="20" creationId="{833E15BD-58E5-1AAB-FBA4-4995CAAB1644}"/>
          </ac:spMkLst>
        </pc:spChg>
        <pc:spChg chg="add mod">
          <ac:chgData name="Mundrane, Michael" userId="bdea106f-fec5-4615-8614-6dd8645a5ce3" providerId="ADAL" clId="{B3527A72-C69C-4322-8E4A-25ABEC5BDA20}" dt="2023-08-02T16:46:44.830" v="717" actId="164"/>
          <ac:spMkLst>
            <pc:docMk/>
            <pc:sldMk cId="2128623003" sldId="264"/>
            <ac:spMk id="21" creationId="{75CE1BB9-D25F-559D-C8C8-884603B5C829}"/>
          </ac:spMkLst>
        </pc:spChg>
        <pc:spChg chg="add mod">
          <ac:chgData name="Mundrane, Michael" userId="bdea106f-fec5-4615-8614-6dd8645a5ce3" providerId="ADAL" clId="{B3527A72-C69C-4322-8E4A-25ABEC5BDA20}" dt="2023-08-02T16:46:44.830" v="717" actId="164"/>
          <ac:spMkLst>
            <pc:docMk/>
            <pc:sldMk cId="2128623003" sldId="264"/>
            <ac:spMk id="22" creationId="{C1628B71-5963-F0B9-E9FB-96F0F6D6B3FF}"/>
          </ac:spMkLst>
        </pc:spChg>
        <pc:spChg chg="add mod">
          <ac:chgData name="Mundrane, Michael" userId="bdea106f-fec5-4615-8614-6dd8645a5ce3" providerId="ADAL" clId="{B3527A72-C69C-4322-8E4A-25ABEC5BDA20}" dt="2023-08-02T16:46:44.830" v="717" actId="164"/>
          <ac:spMkLst>
            <pc:docMk/>
            <pc:sldMk cId="2128623003" sldId="264"/>
            <ac:spMk id="23" creationId="{26F61545-97C1-0D6A-51C7-C5E3B15FED03}"/>
          </ac:spMkLst>
        </pc:spChg>
        <pc:spChg chg="add mod">
          <ac:chgData name="Mundrane, Michael" userId="bdea106f-fec5-4615-8614-6dd8645a5ce3" providerId="ADAL" clId="{B3527A72-C69C-4322-8E4A-25ABEC5BDA20}" dt="2023-08-02T16:46:48.918" v="718" actId="164"/>
          <ac:spMkLst>
            <pc:docMk/>
            <pc:sldMk cId="2128623003" sldId="264"/>
            <ac:spMk id="24" creationId="{1110ABD1-09D1-9FEC-0503-7122B39CDD5F}"/>
          </ac:spMkLst>
        </pc:spChg>
        <pc:spChg chg="add mod">
          <ac:chgData name="Mundrane, Michael" userId="bdea106f-fec5-4615-8614-6dd8645a5ce3" providerId="ADAL" clId="{B3527A72-C69C-4322-8E4A-25ABEC5BDA20}" dt="2023-08-02T16:46:48.918" v="718" actId="164"/>
          <ac:spMkLst>
            <pc:docMk/>
            <pc:sldMk cId="2128623003" sldId="264"/>
            <ac:spMk id="25" creationId="{B29B6EE9-8D7C-8D57-A656-28C7D968C2CD}"/>
          </ac:spMkLst>
        </pc:spChg>
        <pc:spChg chg="add mod">
          <ac:chgData name="Mundrane, Michael" userId="bdea106f-fec5-4615-8614-6dd8645a5ce3" providerId="ADAL" clId="{B3527A72-C69C-4322-8E4A-25ABEC5BDA20}" dt="2023-08-02T16:46:48.918" v="718" actId="164"/>
          <ac:spMkLst>
            <pc:docMk/>
            <pc:sldMk cId="2128623003" sldId="264"/>
            <ac:spMk id="26" creationId="{1A03FAA3-FF0F-9FCC-E83F-18C7149306D8}"/>
          </ac:spMkLst>
        </pc:spChg>
        <pc:spChg chg="add mod">
          <ac:chgData name="Mundrane, Michael" userId="bdea106f-fec5-4615-8614-6dd8645a5ce3" providerId="ADAL" clId="{B3527A72-C69C-4322-8E4A-25ABEC5BDA20}" dt="2023-08-02T16:47:11.485" v="721" actId="164"/>
          <ac:spMkLst>
            <pc:docMk/>
            <pc:sldMk cId="2128623003" sldId="264"/>
            <ac:spMk id="27" creationId="{B05E8A33-F7AD-1B2A-DA16-2CA709073252}"/>
          </ac:spMkLst>
        </pc:spChg>
        <pc:spChg chg="add mod">
          <ac:chgData name="Mundrane, Michael" userId="bdea106f-fec5-4615-8614-6dd8645a5ce3" providerId="ADAL" clId="{B3527A72-C69C-4322-8E4A-25ABEC5BDA20}" dt="2023-08-02T16:47:11.485" v="721" actId="164"/>
          <ac:spMkLst>
            <pc:docMk/>
            <pc:sldMk cId="2128623003" sldId="264"/>
            <ac:spMk id="28" creationId="{CD0B6835-78D8-146C-4EB6-4DDAFC9D3E13}"/>
          </ac:spMkLst>
        </pc:spChg>
        <pc:spChg chg="add mod">
          <ac:chgData name="Mundrane, Michael" userId="bdea106f-fec5-4615-8614-6dd8645a5ce3" providerId="ADAL" clId="{B3527A72-C69C-4322-8E4A-25ABEC5BDA20}" dt="2023-08-02T16:47:11.485" v="721" actId="164"/>
          <ac:spMkLst>
            <pc:docMk/>
            <pc:sldMk cId="2128623003" sldId="264"/>
            <ac:spMk id="29" creationId="{C6BF98AD-73F5-7469-8B5C-A3CFF8333B91}"/>
          </ac:spMkLst>
        </pc:spChg>
        <pc:spChg chg="add mod">
          <ac:chgData name="Mundrane, Michael" userId="bdea106f-fec5-4615-8614-6dd8645a5ce3" providerId="ADAL" clId="{B3527A72-C69C-4322-8E4A-25ABEC5BDA20}" dt="2023-08-02T16:47:11.485" v="721" actId="164"/>
          <ac:spMkLst>
            <pc:docMk/>
            <pc:sldMk cId="2128623003" sldId="264"/>
            <ac:spMk id="30" creationId="{69195ABE-C041-22C2-60F7-30BB9E60C9C8}"/>
          </ac:spMkLst>
        </pc:spChg>
        <pc:spChg chg="mod topLvl">
          <ac:chgData name="Mundrane, Michael" userId="bdea106f-fec5-4615-8614-6dd8645a5ce3" providerId="ADAL" clId="{B3527A72-C69C-4322-8E4A-25ABEC5BDA20}" dt="2023-08-02T16:48:30.531" v="733" actId="164"/>
          <ac:spMkLst>
            <pc:docMk/>
            <pc:sldMk cId="2128623003" sldId="264"/>
            <ac:spMk id="35" creationId="{BF2DAC36-407A-73C0-C535-B4656F8587AF}"/>
          </ac:spMkLst>
        </pc:spChg>
        <pc:spChg chg="mod topLvl">
          <ac:chgData name="Mundrane, Michael" userId="bdea106f-fec5-4615-8614-6dd8645a5ce3" providerId="ADAL" clId="{B3527A72-C69C-4322-8E4A-25ABEC5BDA20}" dt="2023-08-02T16:48:30.531" v="733" actId="164"/>
          <ac:spMkLst>
            <pc:docMk/>
            <pc:sldMk cId="2128623003" sldId="264"/>
            <ac:spMk id="36" creationId="{421062B5-4008-6519-6FF8-71EDCD4A9BDF}"/>
          </ac:spMkLst>
        </pc:spChg>
        <pc:spChg chg="mod topLvl">
          <ac:chgData name="Mundrane, Michael" userId="bdea106f-fec5-4615-8614-6dd8645a5ce3" providerId="ADAL" clId="{B3527A72-C69C-4322-8E4A-25ABEC5BDA20}" dt="2023-08-02T16:48:30.531" v="733" actId="164"/>
          <ac:spMkLst>
            <pc:docMk/>
            <pc:sldMk cId="2128623003" sldId="264"/>
            <ac:spMk id="37" creationId="{57CC34E9-D177-B310-9EA0-E1EEACB4D10A}"/>
          </ac:spMkLst>
        </pc:spChg>
        <pc:spChg chg="add mod">
          <ac:chgData name="Mundrane, Michael" userId="bdea106f-fec5-4615-8614-6dd8645a5ce3" providerId="ADAL" clId="{B3527A72-C69C-4322-8E4A-25ABEC5BDA20}" dt="2023-08-02T16:48:30.531" v="733" actId="164"/>
          <ac:spMkLst>
            <pc:docMk/>
            <pc:sldMk cId="2128623003" sldId="264"/>
            <ac:spMk id="38" creationId="{2B5B4868-7767-68A8-B986-D314345A7B99}"/>
          </ac:spMkLst>
        </pc:spChg>
        <pc:spChg chg="mod">
          <ac:chgData name="Mundrane, Michael" userId="bdea106f-fec5-4615-8614-6dd8645a5ce3" providerId="ADAL" clId="{B3527A72-C69C-4322-8E4A-25ABEC5BDA20}" dt="2023-08-02T16:48:32.100" v="734"/>
          <ac:spMkLst>
            <pc:docMk/>
            <pc:sldMk cId="2128623003" sldId="264"/>
            <ac:spMk id="41" creationId="{69605C2C-60D6-3003-AFC6-1E194B142B16}"/>
          </ac:spMkLst>
        </pc:spChg>
        <pc:spChg chg="mod">
          <ac:chgData name="Mundrane, Michael" userId="bdea106f-fec5-4615-8614-6dd8645a5ce3" providerId="ADAL" clId="{B3527A72-C69C-4322-8E4A-25ABEC5BDA20}" dt="2023-08-02T16:48:32.100" v="734"/>
          <ac:spMkLst>
            <pc:docMk/>
            <pc:sldMk cId="2128623003" sldId="264"/>
            <ac:spMk id="42" creationId="{64AEC9A7-2031-35E9-97A3-5546A1D0A78D}"/>
          </ac:spMkLst>
        </pc:spChg>
        <pc:spChg chg="mod">
          <ac:chgData name="Mundrane, Michael" userId="bdea106f-fec5-4615-8614-6dd8645a5ce3" providerId="ADAL" clId="{B3527A72-C69C-4322-8E4A-25ABEC5BDA20}" dt="2023-08-02T16:48:32.100" v="734"/>
          <ac:spMkLst>
            <pc:docMk/>
            <pc:sldMk cId="2128623003" sldId="264"/>
            <ac:spMk id="43" creationId="{8135D923-8671-02E5-9685-3C18B5C72A1E}"/>
          </ac:spMkLst>
        </pc:spChg>
        <pc:spChg chg="mod">
          <ac:chgData name="Mundrane, Michael" userId="bdea106f-fec5-4615-8614-6dd8645a5ce3" providerId="ADAL" clId="{B3527A72-C69C-4322-8E4A-25ABEC5BDA20}" dt="2023-08-02T16:48:32.100" v="734"/>
          <ac:spMkLst>
            <pc:docMk/>
            <pc:sldMk cId="2128623003" sldId="264"/>
            <ac:spMk id="44" creationId="{DF53AAC6-E99E-E15F-C9AA-399F3388DED3}"/>
          </ac:spMkLst>
        </pc:spChg>
        <pc:spChg chg="add mod">
          <ac:chgData name="Mundrane, Michael" userId="bdea106f-fec5-4615-8614-6dd8645a5ce3" providerId="ADAL" clId="{B3527A72-C69C-4322-8E4A-25ABEC5BDA20}" dt="2023-08-02T17:09:06.905" v="901" actId="164"/>
          <ac:spMkLst>
            <pc:docMk/>
            <pc:sldMk cId="2128623003" sldId="264"/>
            <ac:spMk id="151" creationId="{1E494F59-1344-4019-E7E0-3018D856FBFF}"/>
          </ac:spMkLst>
        </pc:spChg>
        <pc:spChg chg="add mod">
          <ac:chgData name="Mundrane, Michael" userId="bdea106f-fec5-4615-8614-6dd8645a5ce3" providerId="ADAL" clId="{B3527A72-C69C-4322-8E4A-25ABEC5BDA20}" dt="2023-08-02T20:39:54.600" v="1702" actId="1076"/>
          <ac:spMkLst>
            <pc:docMk/>
            <pc:sldMk cId="2128623003" sldId="264"/>
            <ac:spMk id="165" creationId="{F21738A2-EB49-EF3E-BDE9-BD0BAF6AA946}"/>
          </ac:spMkLst>
        </pc:spChg>
        <pc:spChg chg="add mod">
          <ac:chgData name="Mundrane, Michael" userId="bdea106f-fec5-4615-8614-6dd8645a5ce3" providerId="ADAL" clId="{B3527A72-C69C-4322-8E4A-25ABEC5BDA20}" dt="2023-08-02T17:19:52.684" v="1009" actId="164"/>
          <ac:spMkLst>
            <pc:docMk/>
            <pc:sldMk cId="2128623003" sldId="264"/>
            <ac:spMk id="189" creationId="{B5FBCA48-B92F-648B-35F5-10430295706E}"/>
          </ac:spMkLst>
        </pc:spChg>
        <pc:spChg chg="add del mod">
          <ac:chgData name="Mundrane, Michael" userId="bdea106f-fec5-4615-8614-6dd8645a5ce3" providerId="ADAL" clId="{B3527A72-C69C-4322-8E4A-25ABEC5BDA20}" dt="2023-08-02T17:18:27.762" v="994" actId="478"/>
          <ac:spMkLst>
            <pc:docMk/>
            <pc:sldMk cId="2128623003" sldId="264"/>
            <ac:spMk id="190" creationId="{4FBC0988-A2BB-2878-3619-50575E24EC38}"/>
          </ac:spMkLst>
        </pc:spChg>
        <pc:spChg chg="add mod">
          <ac:chgData name="Mundrane, Michael" userId="bdea106f-fec5-4615-8614-6dd8645a5ce3" providerId="ADAL" clId="{B3527A72-C69C-4322-8E4A-25ABEC5BDA20}" dt="2023-08-02T17:12:31.248" v="928" actId="164"/>
          <ac:spMkLst>
            <pc:docMk/>
            <pc:sldMk cId="2128623003" sldId="264"/>
            <ac:spMk id="191" creationId="{2BE844A9-A4CB-FF49-3AE4-944787458673}"/>
          </ac:spMkLst>
        </pc:spChg>
        <pc:spChg chg="add del mod">
          <ac:chgData name="Mundrane, Michael" userId="bdea106f-fec5-4615-8614-6dd8645a5ce3" providerId="ADAL" clId="{B3527A72-C69C-4322-8E4A-25ABEC5BDA20}" dt="2023-08-02T17:12:15.802" v="926" actId="478"/>
          <ac:spMkLst>
            <pc:docMk/>
            <pc:sldMk cId="2128623003" sldId="264"/>
            <ac:spMk id="192" creationId="{3DADB501-753B-41E0-D4E0-F9E09948B07D}"/>
          </ac:spMkLst>
        </pc:spChg>
        <pc:spChg chg="add del mod">
          <ac:chgData name="Mundrane, Michael" userId="bdea106f-fec5-4615-8614-6dd8645a5ce3" providerId="ADAL" clId="{B3527A72-C69C-4322-8E4A-25ABEC5BDA20}" dt="2023-08-02T17:12:15.802" v="926" actId="478"/>
          <ac:spMkLst>
            <pc:docMk/>
            <pc:sldMk cId="2128623003" sldId="264"/>
            <ac:spMk id="193" creationId="{9AA7850C-7721-4B5A-EC2B-39398F2BA1C6}"/>
          </ac:spMkLst>
        </pc:spChg>
        <pc:spChg chg="del mod topLvl">
          <ac:chgData name="Mundrane, Michael" userId="bdea106f-fec5-4615-8614-6dd8645a5ce3" providerId="ADAL" clId="{B3527A72-C69C-4322-8E4A-25ABEC5BDA20}" dt="2023-08-02T17:18:27.762" v="994" actId="478"/>
          <ac:spMkLst>
            <pc:docMk/>
            <pc:sldMk cId="2128623003" sldId="264"/>
            <ac:spMk id="196" creationId="{31253048-3FC4-8D24-F139-FF63ACC480B6}"/>
          </ac:spMkLst>
        </pc:spChg>
        <pc:spChg chg="del mod topLvl">
          <ac:chgData name="Mundrane, Michael" userId="bdea106f-fec5-4615-8614-6dd8645a5ce3" providerId="ADAL" clId="{B3527A72-C69C-4322-8E4A-25ABEC5BDA20}" dt="2023-08-02T17:18:27.762" v="994" actId="478"/>
          <ac:spMkLst>
            <pc:docMk/>
            <pc:sldMk cId="2128623003" sldId="264"/>
            <ac:spMk id="197" creationId="{603BC238-D3E1-B698-4E6F-9229686431FC}"/>
          </ac:spMkLst>
        </pc:spChg>
        <pc:spChg chg="add mod">
          <ac:chgData name="Mundrane, Michael" userId="bdea106f-fec5-4615-8614-6dd8645a5ce3" providerId="ADAL" clId="{B3527A72-C69C-4322-8E4A-25ABEC5BDA20}" dt="2023-08-02T17:19:52.684" v="1009" actId="164"/>
          <ac:spMkLst>
            <pc:docMk/>
            <pc:sldMk cId="2128623003" sldId="264"/>
            <ac:spMk id="206" creationId="{B885D064-9DC2-C7E7-AF10-AC5BC9652A05}"/>
          </ac:spMkLst>
        </pc:spChg>
        <pc:spChg chg="add mod">
          <ac:chgData name="Mundrane, Michael" userId="bdea106f-fec5-4615-8614-6dd8645a5ce3" providerId="ADAL" clId="{B3527A72-C69C-4322-8E4A-25ABEC5BDA20}" dt="2023-08-02T17:19:52.684" v="1009" actId="164"/>
          <ac:spMkLst>
            <pc:docMk/>
            <pc:sldMk cId="2128623003" sldId="264"/>
            <ac:spMk id="207" creationId="{9EC6CA75-A71B-48E9-2010-3A8E7FE1731F}"/>
          </ac:spMkLst>
        </pc:spChg>
        <pc:spChg chg="add del mod">
          <ac:chgData name="Mundrane, Michael" userId="bdea106f-fec5-4615-8614-6dd8645a5ce3" providerId="ADAL" clId="{B3527A72-C69C-4322-8E4A-25ABEC5BDA20}" dt="2023-08-02T20:39:39.270" v="1697" actId="478"/>
          <ac:spMkLst>
            <pc:docMk/>
            <pc:sldMk cId="2128623003" sldId="264"/>
            <ac:spMk id="212" creationId="{320819F1-693A-467E-C4C1-80525C061A9B}"/>
          </ac:spMkLst>
        </pc:spChg>
        <pc:spChg chg="add del mod">
          <ac:chgData name="Mundrane, Michael" userId="bdea106f-fec5-4615-8614-6dd8645a5ce3" providerId="ADAL" clId="{B3527A72-C69C-4322-8E4A-25ABEC5BDA20}" dt="2023-08-02T20:39:39.270" v="1697" actId="478"/>
          <ac:spMkLst>
            <pc:docMk/>
            <pc:sldMk cId="2128623003" sldId="264"/>
            <ac:spMk id="213" creationId="{62CF1363-7CE9-1F5F-ED99-1AFD86B5470A}"/>
          </ac:spMkLst>
        </pc:spChg>
        <pc:spChg chg="mod">
          <ac:chgData name="Mundrane, Michael" userId="bdea106f-fec5-4615-8614-6dd8645a5ce3" providerId="ADAL" clId="{B3527A72-C69C-4322-8E4A-25ABEC5BDA20}" dt="2023-08-02T17:21:37.261" v="1023" actId="20577"/>
          <ac:spMkLst>
            <pc:docMk/>
            <pc:sldMk cId="2128623003" sldId="264"/>
            <ac:spMk id="216" creationId="{81A915EC-0E3A-8C6B-7266-4F8B30484AA4}"/>
          </ac:spMkLst>
        </pc:spChg>
        <pc:spChg chg="mod">
          <ac:chgData name="Mundrane, Michael" userId="bdea106f-fec5-4615-8614-6dd8645a5ce3" providerId="ADAL" clId="{B3527A72-C69C-4322-8E4A-25ABEC5BDA20}" dt="2023-08-02T17:19:57.004" v="1010"/>
          <ac:spMkLst>
            <pc:docMk/>
            <pc:sldMk cId="2128623003" sldId="264"/>
            <ac:spMk id="217" creationId="{F1393C18-C59C-2B77-1561-F7F6A9634490}"/>
          </ac:spMkLst>
        </pc:spChg>
        <pc:spChg chg="mod">
          <ac:chgData name="Mundrane, Michael" userId="bdea106f-fec5-4615-8614-6dd8645a5ce3" providerId="ADAL" clId="{B3527A72-C69C-4322-8E4A-25ABEC5BDA20}" dt="2023-08-02T17:19:57.004" v="1010"/>
          <ac:spMkLst>
            <pc:docMk/>
            <pc:sldMk cId="2128623003" sldId="264"/>
            <ac:spMk id="218" creationId="{C71E27DA-C896-FBA0-4E32-94F2D1E2AC1D}"/>
          </ac:spMkLst>
        </pc:spChg>
        <pc:spChg chg="mod">
          <ac:chgData name="Mundrane, Michael" userId="bdea106f-fec5-4615-8614-6dd8645a5ce3" providerId="ADAL" clId="{B3527A72-C69C-4322-8E4A-25ABEC5BDA20}" dt="2023-08-02T17:21:41.756" v="1024" actId="20577"/>
          <ac:spMkLst>
            <pc:docMk/>
            <pc:sldMk cId="2128623003" sldId="264"/>
            <ac:spMk id="222" creationId="{045010A9-0061-00E6-E0D7-D5B1A2118CB9}"/>
          </ac:spMkLst>
        </pc:spChg>
        <pc:spChg chg="mod">
          <ac:chgData name="Mundrane, Michael" userId="bdea106f-fec5-4615-8614-6dd8645a5ce3" providerId="ADAL" clId="{B3527A72-C69C-4322-8E4A-25ABEC5BDA20}" dt="2023-08-02T17:20:08.406" v="1012"/>
          <ac:spMkLst>
            <pc:docMk/>
            <pc:sldMk cId="2128623003" sldId="264"/>
            <ac:spMk id="223" creationId="{60B4EB21-5E6E-B936-F446-F2A503473C17}"/>
          </ac:spMkLst>
        </pc:spChg>
        <pc:spChg chg="mod">
          <ac:chgData name="Mundrane, Michael" userId="bdea106f-fec5-4615-8614-6dd8645a5ce3" providerId="ADAL" clId="{B3527A72-C69C-4322-8E4A-25ABEC5BDA20}" dt="2023-08-02T17:20:08.406" v="1012"/>
          <ac:spMkLst>
            <pc:docMk/>
            <pc:sldMk cId="2128623003" sldId="264"/>
            <ac:spMk id="224" creationId="{8B5820B1-87AA-08AA-E831-69B86F552125}"/>
          </ac:spMkLst>
        </pc:spChg>
        <pc:spChg chg="mod">
          <ac:chgData name="Mundrane, Michael" userId="bdea106f-fec5-4615-8614-6dd8645a5ce3" providerId="ADAL" clId="{B3527A72-C69C-4322-8E4A-25ABEC5BDA20}" dt="2023-08-02T17:22:00.015" v="1025"/>
          <ac:spMkLst>
            <pc:docMk/>
            <pc:sldMk cId="2128623003" sldId="264"/>
            <ac:spMk id="234" creationId="{52D98E6A-FC8A-978E-4EB1-27086C3BE5BA}"/>
          </ac:spMkLst>
        </pc:spChg>
        <pc:spChg chg="mod">
          <ac:chgData name="Mundrane, Michael" userId="bdea106f-fec5-4615-8614-6dd8645a5ce3" providerId="ADAL" clId="{B3527A72-C69C-4322-8E4A-25ABEC5BDA20}" dt="2023-08-02T17:22:00.015" v="1025"/>
          <ac:spMkLst>
            <pc:docMk/>
            <pc:sldMk cId="2128623003" sldId="264"/>
            <ac:spMk id="235" creationId="{77EA573B-67E9-CC60-CC10-3848A20B2AF0}"/>
          </ac:spMkLst>
        </pc:spChg>
        <pc:spChg chg="mod">
          <ac:chgData name="Mundrane, Michael" userId="bdea106f-fec5-4615-8614-6dd8645a5ce3" providerId="ADAL" clId="{B3527A72-C69C-4322-8E4A-25ABEC5BDA20}" dt="2023-08-02T17:22:00.015" v="1025"/>
          <ac:spMkLst>
            <pc:docMk/>
            <pc:sldMk cId="2128623003" sldId="264"/>
            <ac:spMk id="236" creationId="{9372EB30-CAF3-C4B7-DE94-DDD1DDD2F798}"/>
          </ac:spMkLst>
        </pc:spChg>
        <pc:spChg chg="mod">
          <ac:chgData name="Mundrane, Michael" userId="bdea106f-fec5-4615-8614-6dd8645a5ce3" providerId="ADAL" clId="{B3527A72-C69C-4322-8E4A-25ABEC5BDA20}" dt="2023-08-02T17:22:18.832" v="1027"/>
          <ac:spMkLst>
            <pc:docMk/>
            <pc:sldMk cId="2128623003" sldId="264"/>
            <ac:spMk id="240" creationId="{E8D13329-5435-C746-145B-45963E381822}"/>
          </ac:spMkLst>
        </pc:spChg>
        <pc:spChg chg="mod">
          <ac:chgData name="Mundrane, Michael" userId="bdea106f-fec5-4615-8614-6dd8645a5ce3" providerId="ADAL" clId="{B3527A72-C69C-4322-8E4A-25ABEC5BDA20}" dt="2023-08-02T17:22:18.832" v="1027"/>
          <ac:spMkLst>
            <pc:docMk/>
            <pc:sldMk cId="2128623003" sldId="264"/>
            <ac:spMk id="241" creationId="{DC11731F-D22C-ABA9-C2ED-5789C7591D55}"/>
          </ac:spMkLst>
        </pc:spChg>
        <pc:spChg chg="mod">
          <ac:chgData name="Mundrane, Michael" userId="bdea106f-fec5-4615-8614-6dd8645a5ce3" providerId="ADAL" clId="{B3527A72-C69C-4322-8E4A-25ABEC5BDA20}" dt="2023-08-02T17:22:18.832" v="1027"/>
          <ac:spMkLst>
            <pc:docMk/>
            <pc:sldMk cId="2128623003" sldId="264"/>
            <ac:spMk id="242" creationId="{410F3FA3-E307-F679-9E38-EDB73BD40476}"/>
          </ac:spMkLst>
        </pc:spChg>
        <pc:grpChg chg="add del mod">
          <ac:chgData name="Mundrane, Michael" userId="bdea106f-fec5-4615-8614-6dd8645a5ce3" providerId="ADAL" clId="{B3527A72-C69C-4322-8E4A-25ABEC5BDA20}" dt="2023-08-02T20:39:34.467" v="1696" actId="165"/>
          <ac:grpSpMkLst>
            <pc:docMk/>
            <pc:sldMk cId="2128623003" sldId="264"/>
            <ac:grpSpMk id="2" creationId="{0A52C537-49F8-B5BB-4838-34541AE24374}"/>
          </ac:grpSpMkLst>
        </pc:grpChg>
        <pc:grpChg chg="add mod">
          <ac:chgData name="Mundrane, Michael" userId="bdea106f-fec5-4615-8614-6dd8645a5ce3" providerId="ADAL" clId="{B3527A72-C69C-4322-8E4A-25ABEC5BDA20}" dt="2023-08-02T20:39:50.075" v="1701" actId="1076"/>
          <ac:grpSpMkLst>
            <pc:docMk/>
            <pc:sldMk cId="2128623003" sldId="264"/>
            <ac:grpSpMk id="7" creationId="{EE922863-D960-FC67-BD56-D15E3069F5E6}"/>
          </ac:grpSpMkLst>
        </pc:grpChg>
        <pc:grpChg chg="add mod">
          <ac:chgData name="Mundrane, Michael" userId="bdea106f-fec5-4615-8614-6dd8645a5ce3" providerId="ADAL" clId="{B3527A72-C69C-4322-8E4A-25ABEC5BDA20}" dt="2023-08-02T17:00:39.734" v="819" actId="164"/>
          <ac:grpSpMkLst>
            <pc:docMk/>
            <pc:sldMk cId="2128623003" sldId="264"/>
            <ac:grpSpMk id="31" creationId="{22CEFDAA-026C-01EA-8F57-AE681AD20026}"/>
          </ac:grpSpMkLst>
        </pc:grpChg>
        <pc:grpChg chg="add mod">
          <ac:chgData name="Mundrane, Michael" userId="bdea106f-fec5-4615-8614-6dd8645a5ce3" providerId="ADAL" clId="{B3527A72-C69C-4322-8E4A-25ABEC5BDA20}" dt="2023-08-02T17:00:39.734" v="819" actId="164"/>
          <ac:grpSpMkLst>
            <pc:docMk/>
            <pc:sldMk cId="2128623003" sldId="264"/>
            <ac:grpSpMk id="32" creationId="{422301D7-49C9-0965-DB52-6E5104238A17}"/>
          </ac:grpSpMkLst>
        </pc:grpChg>
        <pc:grpChg chg="add del mod">
          <ac:chgData name="Mundrane, Michael" userId="bdea106f-fec5-4615-8614-6dd8645a5ce3" providerId="ADAL" clId="{B3527A72-C69C-4322-8E4A-25ABEC5BDA20}" dt="2023-08-02T16:47:25.006" v="722" actId="478"/>
          <ac:grpSpMkLst>
            <pc:docMk/>
            <pc:sldMk cId="2128623003" sldId="264"/>
            <ac:grpSpMk id="33" creationId="{8FC886BD-561D-8BDE-9834-05AD0F9643E6}"/>
          </ac:grpSpMkLst>
        </pc:grpChg>
        <pc:grpChg chg="add del mod">
          <ac:chgData name="Mundrane, Michael" userId="bdea106f-fec5-4615-8614-6dd8645a5ce3" providerId="ADAL" clId="{B3527A72-C69C-4322-8E4A-25ABEC5BDA20}" dt="2023-08-02T16:47:36.817" v="725" actId="165"/>
          <ac:grpSpMkLst>
            <pc:docMk/>
            <pc:sldMk cId="2128623003" sldId="264"/>
            <ac:grpSpMk id="34" creationId="{44D0D6FB-22F2-4016-3D3C-6A4421EB027A}"/>
          </ac:grpSpMkLst>
        </pc:grpChg>
        <pc:grpChg chg="add mod">
          <ac:chgData name="Mundrane, Michael" userId="bdea106f-fec5-4615-8614-6dd8645a5ce3" providerId="ADAL" clId="{B3527A72-C69C-4322-8E4A-25ABEC5BDA20}" dt="2023-08-02T17:00:39.734" v="819" actId="164"/>
          <ac:grpSpMkLst>
            <pc:docMk/>
            <pc:sldMk cId="2128623003" sldId="264"/>
            <ac:grpSpMk id="39" creationId="{CE800134-D554-E16D-EE99-371613ABD7DC}"/>
          </ac:grpSpMkLst>
        </pc:grpChg>
        <pc:grpChg chg="add mod">
          <ac:chgData name="Mundrane, Michael" userId="bdea106f-fec5-4615-8614-6dd8645a5ce3" providerId="ADAL" clId="{B3527A72-C69C-4322-8E4A-25ABEC5BDA20}" dt="2023-08-02T17:00:39.734" v="819" actId="164"/>
          <ac:grpSpMkLst>
            <pc:docMk/>
            <pc:sldMk cId="2128623003" sldId="264"/>
            <ac:grpSpMk id="40" creationId="{A4722423-277E-EDF2-F85F-BEC992E4E1EB}"/>
          </ac:grpSpMkLst>
        </pc:grpChg>
        <pc:grpChg chg="add mod">
          <ac:chgData name="Mundrane, Michael" userId="bdea106f-fec5-4615-8614-6dd8645a5ce3" providerId="ADAL" clId="{B3527A72-C69C-4322-8E4A-25ABEC5BDA20}" dt="2023-08-02T17:09:36.633" v="902" actId="1076"/>
          <ac:grpSpMkLst>
            <pc:docMk/>
            <pc:sldMk cId="2128623003" sldId="264"/>
            <ac:grpSpMk id="150" creationId="{BE421F2A-3F39-386C-ED70-D55D35AD5D2C}"/>
          </ac:grpSpMkLst>
        </pc:grpChg>
        <pc:grpChg chg="add mod">
          <ac:chgData name="Mundrane, Michael" userId="bdea106f-fec5-4615-8614-6dd8645a5ce3" providerId="ADAL" clId="{B3527A72-C69C-4322-8E4A-25ABEC5BDA20}" dt="2023-08-02T17:09:40.840" v="903" actId="1076"/>
          <ac:grpSpMkLst>
            <pc:docMk/>
            <pc:sldMk cId="2128623003" sldId="264"/>
            <ac:grpSpMk id="188" creationId="{F13FC6C3-B508-44AB-CBAC-67C8E0C8E556}"/>
          </ac:grpSpMkLst>
        </pc:grpChg>
        <pc:grpChg chg="add del mod">
          <ac:chgData name="Mundrane, Michael" userId="bdea106f-fec5-4615-8614-6dd8645a5ce3" providerId="ADAL" clId="{B3527A72-C69C-4322-8E4A-25ABEC5BDA20}" dt="2023-08-02T17:18:27.762" v="994" actId="478"/>
          <ac:grpSpMkLst>
            <pc:docMk/>
            <pc:sldMk cId="2128623003" sldId="264"/>
            <ac:grpSpMk id="194" creationId="{8807BE41-9E41-E2C8-46E3-EFCA8394DFAC}"/>
          </ac:grpSpMkLst>
        </pc:grpChg>
        <pc:grpChg chg="add del mod">
          <ac:chgData name="Mundrane, Michael" userId="bdea106f-fec5-4615-8614-6dd8645a5ce3" providerId="ADAL" clId="{B3527A72-C69C-4322-8E4A-25ABEC5BDA20}" dt="2023-08-02T17:14:20.070" v="953" actId="165"/>
          <ac:grpSpMkLst>
            <pc:docMk/>
            <pc:sldMk cId="2128623003" sldId="264"/>
            <ac:grpSpMk id="195" creationId="{E277B1D8-4910-054C-8BC3-B10458C34F82}"/>
          </ac:grpSpMkLst>
        </pc:grpChg>
        <pc:grpChg chg="add del mod">
          <ac:chgData name="Mundrane, Michael" userId="bdea106f-fec5-4615-8614-6dd8645a5ce3" providerId="ADAL" clId="{B3527A72-C69C-4322-8E4A-25ABEC5BDA20}" dt="2023-08-02T20:39:03.225" v="1690" actId="478"/>
          <ac:grpSpMkLst>
            <pc:docMk/>
            <pc:sldMk cId="2128623003" sldId="264"/>
            <ac:grpSpMk id="214" creationId="{1ABC877E-9119-10E7-570B-B4FAED520A4A}"/>
          </ac:grpSpMkLst>
        </pc:grpChg>
        <pc:grpChg chg="add del mod">
          <ac:chgData name="Mundrane, Michael" userId="bdea106f-fec5-4615-8614-6dd8645a5ce3" providerId="ADAL" clId="{B3527A72-C69C-4322-8E4A-25ABEC5BDA20}" dt="2023-08-02T20:39:03.225" v="1690" actId="478"/>
          <ac:grpSpMkLst>
            <pc:docMk/>
            <pc:sldMk cId="2128623003" sldId="264"/>
            <ac:grpSpMk id="215" creationId="{69C18793-7930-C0E8-0188-49AE1DAAB390}"/>
          </ac:grpSpMkLst>
        </pc:grpChg>
        <pc:grpChg chg="add del mod">
          <ac:chgData name="Mundrane, Michael" userId="bdea106f-fec5-4615-8614-6dd8645a5ce3" providerId="ADAL" clId="{B3527A72-C69C-4322-8E4A-25ABEC5BDA20}" dt="2023-08-02T20:39:03.225" v="1690" actId="478"/>
          <ac:grpSpMkLst>
            <pc:docMk/>
            <pc:sldMk cId="2128623003" sldId="264"/>
            <ac:grpSpMk id="221" creationId="{E45B0D2D-30D5-2AAA-40FC-21D68D641397}"/>
          </ac:grpSpMkLst>
        </pc:grpChg>
        <pc:grpChg chg="add del mod">
          <ac:chgData name="Mundrane, Michael" userId="bdea106f-fec5-4615-8614-6dd8645a5ce3" providerId="ADAL" clId="{B3527A72-C69C-4322-8E4A-25ABEC5BDA20}" dt="2023-08-02T20:39:03.225" v="1690" actId="478"/>
          <ac:grpSpMkLst>
            <pc:docMk/>
            <pc:sldMk cId="2128623003" sldId="264"/>
            <ac:grpSpMk id="233" creationId="{6C486A75-3300-EDC1-B190-7A989B783081}"/>
          </ac:grpSpMkLst>
        </pc:grpChg>
        <pc:grpChg chg="add del mod">
          <ac:chgData name="Mundrane, Michael" userId="bdea106f-fec5-4615-8614-6dd8645a5ce3" providerId="ADAL" clId="{B3527A72-C69C-4322-8E4A-25ABEC5BDA20}" dt="2023-08-02T20:39:03.225" v="1690" actId="478"/>
          <ac:grpSpMkLst>
            <pc:docMk/>
            <pc:sldMk cId="2128623003" sldId="264"/>
            <ac:grpSpMk id="239" creationId="{3EC3110A-7F2F-45B5-1036-029312BCA197}"/>
          </ac:grpSpMkLst>
        </pc:grpChg>
        <pc:graphicFrameChg chg="add del mod">
          <ac:chgData name="Mundrane, Michael" userId="bdea106f-fec5-4615-8614-6dd8645a5ce3" providerId="ADAL" clId="{B3527A72-C69C-4322-8E4A-25ABEC5BDA20}" dt="2023-08-02T16:07:06.558" v="23" actId="478"/>
          <ac:graphicFrameMkLst>
            <pc:docMk/>
            <pc:sldMk cId="2128623003" sldId="264"/>
            <ac:graphicFrameMk id="4" creationId="{F3E3D834-3416-40D0-AB1B-6D104F0AC752}"/>
          </ac:graphicFrameMkLst>
        </pc:graphicFrameChg>
        <pc:graphicFrameChg chg="add del mod">
          <ac:chgData name="Mundrane, Michael" userId="bdea106f-fec5-4615-8614-6dd8645a5ce3" providerId="ADAL" clId="{B3527A72-C69C-4322-8E4A-25ABEC5BDA20}" dt="2023-08-02T16:07:05.688" v="22" actId="478"/>
          <ac:graphicFrameMkLst>
            <pc:docMk/>
            <pc:sldMk cId="2128623003" sldId="264"/>
            <ac:graphicFrameMk id="5" creationId="{D247076C-25CC-4D0C-92D5-034E2B3B6592}"/>
          </ac:graphicFrameMkLst>
        </pc:graphicFrameChg>
        <pc:graphicFrameChg chg="add del mod">
          <ac:chgData name="Mundrane, Michael" userId="bdea106f-fec5-4615-8614-6dd8645a5ce3" providerId="ADAL" clId="{B3527A72-C69C-4322-8E4A-25ABEC5BDA20}" dt="2023-08-02T16:08:53.759" v="38" actId="478"/>
          <ac:graphicFrameMkLst>
            <pc:docMk/>
            <pc:sldMk cId="2128623003" sldId="264"/>
            <ac:graphicFrameMk id="6" creationId="{59E4B14A-906B-A896-89A2-AB27EE9477BC}"/>
          </ac:graphicFrameMkLst>
        </pc:graphicFrameChg>
        <pc:graphicFrameChg chg="add del mod">
          <ac:chgData name="Mundrane, Michael" userId="bdea106f-fec5-4615-8614-6dd8645a5ce3" providerId="ADAL" clId="{B3527A72-C69C-4322-8E4A-25ABEC5BDA20}" dt="2023-08-02T16:08:56.735" v="39" actId="21"/>
          <ac:graphicFrameMkLst>
            <pc:docMk/>
            <pc:sldMk cId="2128623003" sldId="264"/>
            <ac:graphicFrameMk id="7" creationId="{C05612DE-B296-4A83-8318-3F19B57B4F06}"/>
          </ac:graphicFrameMkLst>
        </pc:graphicFrameChg>
        <pc:graphicFrameChg chg="add del mod">
          <ac:chgData name="Mundrane, Michael" userId="bdea106f-fec5-4615-8614-6dd8645a5ce3" providerId="ADAL" clId="{B3527A72-C69C-4322-8E4A-25ABEC5BDA20}" dt="2023-08-02T16:09:44.506" v="50" actId="478"/>
          <ac:graphicFrameMkLst>
            <pc:docMk/>
            <pc:sldMk cId="2128623003" sldId="264"/>
            <ac:graphicFrameMk id="8" creationId="{B008B1AD-7477-5593-4CBD-29936A201471}"/>
          </ac:graphicFrameMkLst>
        </pc:graphicFrameChg>
        <pc:graphicFrameChg chg="add del mod">
          <ac:chgData name="Mundrane, Michael" userId="bdea106f-fec5-4615-8614-6dd8645a5ce3" providerId="ADAL" clId="{B3527A72-C69C-4322-8E4A-25ABEC5BDA20}" dt="2023-08-02T16:09:57.850" v="53" actId="21"/>
          <ac:graphicFrameMkLst>
            <pc:docMk/>
            <pc:sldMk cId="2128623003" sldId="264"/>
            <ac:graphicFrameMk id="9" creationId="{C3E4A818-3BD0-4736-A65F-E6C193542FAB}"/>
          </ac:graphicFrameMkLst>
        </pc:graphicFrameChg>
        <pc:cxnChg chg="add mod">
          <ac:chgData name="Mundrane, Michael" userId="bdea106f-fec5-4615-8614-6dd8645a5ce3" providerId="ADAL" clId="{B3527A72-C69C-4322-8E4A-25ABEC5BDA20}" dt="2023-08-02T17:00:39.734" v="819" actId="164"/>
          <ac:cxnSpMkLst>
            <pc:docMk/>
            <pc:sldMk cId="2128623003" sldId="264"/>
            <ac:cxnSpMk id="46" creationId="{0E3182D9-39EF-C49F-792B-2EEA74CD2556}"/>
          </ac:cxnSpMkLst>
        </pc:cxnChg>
        <pc:cxnChg chg="add mod">
          <ac:chgData name="Mundrane, Michael" userId="bdea106f-fec5-4615-8614-6dd8645a5ce3" providerId="ADAL" clId="{B3527A72-C69C-4322-8E4A-25ABEC5BDA20}" dt="2023-08-02T17:00:39.734" v="819" actId="164"/>
          <ac:cxnSpMkLst>
            <pc:docMk/>
            <pc:sldMk cId="2128623003" sldId="264"/>
            <ac:cxnSpMk id="48" creationId="{6F58B112-1132-2A7B-1A49-0850E30F99A3}"/>
          </ac:cxnSpMkLst>
        </pc:cxnChg>
        <pc:cxnChg chg="add del mod">
          <ac:chgData name="Mundrane, Michael" userId="bdea106f-fec5-4615-8614-6dd8645a5ce3" providerId="ADAL" clId="{B3527A72-C69C-4322-8E4A-25ABEC5BDA20}" dt="2023-08-02T16:53:04.132" v="761" actId="478"/>
          <ac:cxnSpMkLst>
            <pc:docMk/>
            <pc:sldMk cId="2128623003" sldId="264"/>
            <ac:cxnSpMk id="50" creationId="{677FD1F2-B239-FFCA-7CE3-77783E1B1D69}"/>
          </ac:cxnSpMkLst>
        </pc:cxnChg>
        <pc:cxnChg chg="add del mod">
          <ac:chgData name="Mundrane, Michael" userId="bdea106f-fec5-4615-8614-6dd8645a5ce3" providerId="ADAL" clId="{B3527A72-C69C-4322-8E4A-25ABEC5BDA20}" dt="2023-08-02T16:53:07.859" v="762" actId="478"/>
          <ac:cxnSpMkLst>
            <pc:docMk/>
            <pc:sldMk cId="2128623003" sldId="264"/>
            <ac:cxnSpMk id="52" creationId="{2569F3E2-B507-402D-8880-BF6BFE6C3057}"/>
          </ac:cxnSpMkLst>
        </pc:cxnChg>
        <pc:cxnChg chg="add mod">
          <ac:chgData name="Mundrane, Michael" userId="bdea106f-fec5-4615-8614-6dd8645a5ce3" providerId="ADAL" clId="{B3527A72-C69C-4322-8E4A-25ABEC5BDA20}" dt="2023-08-02T17:00:39.734" v="819" actId="164"/>
          <ac:cxnSpMkLst>
            <pc:docMk/>
            <pc:sldMk cId="2128623003" sldId="264"/>
            <ac:cxnSpMk id="54" creationId="{BDBB7E5A-4AA4-50F5-688C-7C7632153D58}"/>
          </ac:cxnSpMkLst>
        </pc:cxnChg>
        <pc:cxnChg chg="add mod">
          <ac:chgData name="Mundrane, Michael" userId="bdea106f-fec5-4615-8614-6dd8645a5ce3" providerId="ADAL" clId="{B3527A72-C69C-4322-8E4A-25ABEC5BDA20}" dt="2023-08-02T17:00:39.734" v="819" actId="164"/>
          <ac:cxnSpMkLst>
            <pc:docMk/>
            <pc:sldMk cId="2128623003" sldId="264"/>
            <ac:cxnSpMk id="56" creationId="{4C94D087-9E5F-5811-229F-1D88E6CD9567}"/>
          </ac:cxnSpMkLst>
        </pc:cxnChg>
        <pc:cxnChg chg="add del mod">
          <ac:chgData name="Mundrane, Michael" userId="bdea106f-fec5-4615-8614-6dd8645a5ce3" providerId="ADAL" clId="{B3527A72-C69C-4322-8E4A-25ABEC5BDA20}" dt="2023-08-02T16:53:08.818" v="763" actId="478"/>
          <ac:cxnSpMkLst>
            <pc:docMk/>
            <pc:sldMk cId="2128623003" sldId="264"/>
            <ac:cxnSpMk id="58" creationId="{13781965-4906-E2B9-DE1E-488FDED38EED}"/>
          </ac:cxnSpMkLst>
        </pc:cxnChg>
        <pc:cxnChg chg="add del mod">
          <ac:chgData name="Mundrane, Michael" userId="bdea106f-fec5-4615-8614-6dd8645a5ce3" providerId="ADAL" clId="{B3527A72-C69C-4322-8E4A-25ABEC5BDA20}" dt="2023-08-02T16:53:01.033" v="759" actId="478"/>
          <ac:cxnSpMkLst>
            <pc:docMk/>
            <pc:sldMk cId="2128623003" sldId="264"/>
            <ac:cxnSpMk id="60" creationId="{1406BB94-D500-125C-8763-06ECD2A1BC4B}"/>
          </ac:cxnSpMkLst>
        </pc:cxnChg>
        <pc:cxnChg chg="add mod">
          <ac:chgData name="Mundrane, Michael" userId="bdea106f-fec5-4615-8614-6dd8645a5ce3" providerId="ADAL" clId="{B3527A72-C69C-4322-8E4A-25ABEC5BDA20}" dt="2023-08-02T17:00:39.734" v="819" actId="164"/>
          <ac:cxnSpMkLst>
            <pc:docMk/>
            <pc:sldMk cId="2128623003" sldId="264"/>
            <ac:cxnSpMk id="62" creationId="{3D9A657B-F4F5-407A-6238-B30790CE6499}"/>
          </ac:cxnSpMkLst>
        </pc:cxnChg>
        <pc:cxnChg chg="add mod">
          <ac:chgData name="Mundrane, Michael" userId="bdea106f-fec5-4615-8614-6dd8645a5ce3" providerId="ADAL" clId="{B3527A72-C69C-4322-8E4A-25ABEC5BDA20}" dt="2023-08-02T17:00:39.734" v="819" actId="164"/>
          <ac:cxnSpMkLst>
            <pc:docMk/>
            <pc:sldMk cId="2128623003" sldId="264"/>
            <ac:cxnSpMk id="64" creationId="{7062D028-0019-8EE7-4254-F7D80AB713EB}"/>
          </ac:cxnSpMkLst>
        </pc:cxnChg>
        <pc:cxnChg chg="add del mod">
          <ac:chgData name="Mundrane, Michael" userId="bdea106f-fec5-4615-8614-6dd8645a5ce3" providerId="ADAL" clId="{B3527A72-C69C-4322-8E4A-25ABEC5BDA20}" dt="2023-08-02T16:53:02.522" v="760" actId="478"/>
          <ac:cxnSpMkLst>
            <pc:docMk/>
            <pc:sldMk cId="2128623003" sldId="264"/>
            <ac:cxnSpMk id="66" creationId="{5EA7EBB9-299A-D7A1-4DAC-DA35E185B3D1}"/>
          </ac:cxnSpMkLst>
        </pc:cxnChg>
        <pc:cxnChg chg="add del mod">
          <ac:chgData name="Mundrane, Michael" userId="bdea106f-fec5-4615-8614-6dd8645a5ce3" providerId="ADAL" clId="{B3527A72-C69C-4322-8E4A-25ABEC5BDA20}" dt="2023-08-02T16:52:59.384" v="758" actId="478"/>
          <ac:cxnSpMkLst>
            <pc:docMk/>
            <pc:sldMk cId="2128623003" sldId="264"/>
            <ac:cxnSpMk id="68" creationId="{CEEB4766-7576-4F14-9D46-7873287EF6CB}"/>
          </ac:cxnSpMkLst>
        </pc:cxnChg>
        <pc:cxnChg chg="add mod">
          <ac:chgData name="Mundrane, Michael" userId="bdea106f-fec5-4615-8614-6dd8645a5ce3" providerId="ADAL" clId="{B3527A72-C69C-4322-8E4A-25ABEC5BDA20}" dt="2023-08-02T17:00:39.734" v="819" actId="164"/>
          <ac:cxnSpMkLst>
            <pc:docMk/>
            <pc:sldMk cId="2128623003" sldId="264"/>
            <ac:cxnSpMk id="70" creationId="{8ECB7958-CAA3-66AC-7FE8-1F168383FCE7}"/>
          </ac:cxnSpMkLst>
        </pc:cxnChg>
        <pc:cxnChg chg="add mod">
          <ac:chgData name="Mundrane, Michael" userId="bdea106f-fec5-4615-8614-6dd8645a5ce3" providerId="ADAL" clId="{B3527A72-C69C-4322-8E4A-25ABEC5BDA20}" dt="2023-08-02T17:00:39.734" v="819" actId="164"/>
          <ac:cxnSpMkLst>
            <pc:docMk/>
            <pc:sldMk cId="2128623003" sldId="264"/>
            <ac:cxnSpMk id="72" creationId="{D9F4AFCC-FED9-D8A6-C81B-0A0F9899163D}"/>
          </ac:cxnSpMkLst>
        </pc:cxnChg>
        <pc:cxnChg chg="add mod">
          <ac:chgData name="Mundrane, Michael" userId="bdea106f-fec5-4615-8614-6dd8645a5ce3" providerId="ADAL" clId="{B3527A72-C69C-4322-8E4A-25ABEC5BDA20}" dt="2023-08-02T17:00:39.734" v="819" actId="164"/>
          <ac:cxnSpMkLst>
            <pc:docMk/>
            <pc:sldMk cId="2128623003" sldId="264"/>
            <ac:cxnSpMk id="74" creationId="{9D1D763D-A30E-EA4D-F4E5-12AD270E44C6}"/>
          </ac:cxnSpMkLst>
        </pc:cxnChg>
        <pc:cxnChg chg="add mod">
          <ac:chgData name="Mundrane, Michael" userId="bdea106f-fec5-4615-8614-6dd8645a5ce3" providerId="ADAL" clId="{B3527A72-C69C-4322-8E4A-25ABEC5BDA20}" dt="2023-08-02T17:00:39.734" v="819" actId="164"/>
          <ac:cxnSpMkLst>
            <pc:docMk/>
            <pc:sldMk cId="2128623003" sldId="264"/>
            <ac:cxnSpMk id="76" creationId="{19727C91-83C4-6089-26E1-9491E9F135F2}"/>
          </ac:cxnSpMkLst>
        </pc:cxnChg>
        <pc:cxnChg chg="add mod">
          <ac:chgData name="Mundrane, Michael" userId="bdea106f-fec5-4615-8614-6dd8645a5ce3" providerId="ADAL" clId="{B3527A72-C69C-4322-8E4A-25ABEC5BDA20}" dt="2023-08-02T17:00:39.734" v="819" actId="164"/>
          <ac:cxnSpMkLst>
            <pc:docMk/>
            <pc:sldMk cId="2128623003" sldId="264"/>
            <ac:cxnSpMk id="78" creationId="{0A2C942B-96B6-50AD-30A5-77BAA3EE27A6}"/>
          </ac:cxnSpMkLst>
        </pc:cxnChg>
        <pc:cxnChg chg="add mod">
          <ac:chgData name="Mundrane, Michael" userId="bdea106f-fec5-4615-8614-6dd8645a5ce3" providerId="ADAL" clId="{B3527A72-C69C-4322-8E4A-25ABEC5BDA20}" dt="2023-08-02T17:00:39.734" v="819" actId="164"/>
          <ac:cxnSpMkLst>
            <pc:docMk/>
            <pc:sldMk cId="2128623003" sldId="264"/>
            <ac:cxnSpMk id="80" creationId="{B632673D-1693-5363-7F47-0DEEBB504971}"/>
          </ac:cxnSpMkLst>
        </pc:cxnChg>
        <pc:cxnChg chg="add mod">
          <ac:chgData name="Mundrane, Michael" userId="bdea106f-fec5-4615-8614-6dd8645a5ce3" providerId="ADAL" clId="{B3527A72-C69C-4322-8E4A-25ABEC5BDA20}" dt="2023-08-02T17:00:39.734" v="819" actId="164"/>
          <ac:cxnSpMkLst>
            <pc:docMk/>
            <pc:sldMk cId="2128623003" sldId="264"/>
            <ac:cxnSpMk id="82" creationId="{34B88095-7C34-CF12-7400-15456FFAF298}"/>
          </ac:cxnSpMkLst>
        </pc:cxnChg>
        <pc:cxnChg chg="add mod">
          <ac:chgData name="Mundrane, Michael" userId="bdea106f-fec5-4615-8614-6dd8645a5ce3" providerId="ADAL" clId="{B3527A72-C69C-4322-8E4A-25ABEC5BDA20}" dt="2023-08-02T17:00:39.734" v="819" actId="164"/>
          <ac:cxnSpMkLst>
            <pc:docMk/>
            <pc:sldMk cId="2128623003" sldId="264"/>
            <ac:cxnSpMk id="84" creationId="{B6B25E4D-B2D3-DA45-A515-6F4B2F74D744}"/>
          </ac:cxnSpMkLst>
        </pc:cxnChg>
        <pc:cxnChg chg="add mod">
          <ac:chgData name="Mundrane, Michael" userId="bdea106f-fec5-4615-8614-6dd8645a5ce3" providerId="ADAL" clId="{B3527A72-C69C-4322-8E4A-25ABEC5BDA20}" dt="2023-08-02T17:00:39.734" v="819" actId="164"/>
          <ac:cxnSpMkLst>
            <pc:docMk/>
            <pc:sldMk cId="2128623003" sldId="264"/>
            <ac:cxnSpMk id="86" creationId="{81285E07-BC0C-A47D-EBB8-B87730440C99}"/>
          </ac:cxnSpMkLst>
        </pc:cxnChg>
        <pc:cxnChg chg="add mod">
          <ac:chgData name="Mundrane, Michael" userId="bdea106f-fec5-4615-8614-6dd8645a5ce3" providerId="ADAL" clId="{B3527A72-C69C-4322-8E4A-25ABEC5BDA20}" dt="2023-08-02T17:00:39.734" v="819" actId="164"/>
          <ac:cxnSpMkLst>
            <pc:docMk/>
            <pc:sldMk cId="2128623003" sldId="264"/>
            <ac:cxnSpMk id="88" creationId="{7891A02D-5930-9187-4305-5D6A0C39B8CA}"/>
          </ac:cxnSpMkLst>
        </pc:cxnChg>
        <pc:cxnChg chg="add mod">
          <ac:chgData name="Mundrane, Michael" userId="bdea106f-fec5-4615-8614-6dd8645a5ce3" providerId="ADAL" clId="{B3527A72-C69C-4322-8E4A-25ABEC5BDA20}" dt="2023-08-02T17:00:39.734" v="819" actId="164"/>
          <ac:cxnSpMkLst>
            <pc:docMk/>
            <pc:sldMk cId="2128623003" sldId="264"/>
            <ac:cxnSpMk id="90" creationId="{7A012DD1-9C12-4E4F-B3F3-CE95A587DFB5}"/>
          </ac:cxnSpMkLst>
        </pc:cxnChg>
        <pc:cxnChg chg="add mod">
          <ac:chgData name="Mundrane, Michael" userId="bdea106f-fec5-4615-8614-6dd8645a5ce3" providerId="ADAL" clId="{B3527A72-C69C-4322-8E4A-25ABEC5BDA20}" dt="2023-08-02T17:00:39.734" v="819" actId="164"/>
          <ac:cxnSpMkLst>
            <pc:docMk/>
            <pc:sldMk cId="2128623003" sldId="264"/>
            <ac:cxnSpMk id="92" creationId="{F00D604E-6772-4300-F329-6BEB47D6F1EF}"/>
          </ac:cxnSpMkLst>
        </pc:cxnChg>
        <pc:cxnChg chg="add mod">
          <ac:chgData name="Mundrane, Michael" userId="bdea106f-fec5-4615-8614-6dd8645a5ce3" providerId="ADAL" clId="{B3527A72-C69C-4322-8E4A-25ABEC5BDA20}" dt="2023-08-02T17:00:39.734" v="819" actId="164"/>
          <ac:cxnSpMkLst>
            <pc:docMk/>
            <pc:sldMk cId="2128623003" sldId="264"/>
            <ac:cxnSpMk id="94" creationId="{7EFB562B-BCA0-220F-2150-04E7447EEF2D}"/>
          </ac:cxnSpMkLst>
        </pc:cxnChg>
        <pc:cxnChg chg="add mod">
          <ac:chgData name="Mundrane, Michael" userId="bdea106f-fec5-4615-8614-6dd8645a5ce3" providerId="ADAL" clId="{B3527A72-C69C-4322-8E4A-25ABEC5BDA20}" dt="2023-08-02T17:00:39.734" v="819" actId="164"/>
          <ac:cxnSpMkLst>
            <pc:docMk/>
            <pc:sldMk cId="2128623003" sldId="264"/>
            <ac:cxnSpMk id="99" creationId="{510589C3-3B58-0F4E-01F7-BFF0F6ABFCFF}"/>
          </ac:cxnSpMkLst>
        </pc:cxnChg>
        <pc:cxnChg chg="add mod">
          <ac:chgData name="Mundrane, Michael" userId="bdea106f-fec5-4615-8614-6dd8645a5ce3" providerId="ADAL" clId="{B3527A72-C69C-4322-8E4A-25ABEC5BDA20}" dt="2023-08-02T17:00:39.734" v="819" actId="164"/>
          <ac:cxnSpMkLst>
            <pc:docMk/>
            <pc:sldMk cId="2128623003" sldId="264"/>
            <ac:cxnSpMk id="101" creationId="{6C246777-0F06-F084-F29E-B59D7D0117F9}"/>
          </ac:cxnSpMkLst>
        </pc:cxnChg>
        <pc:cxnChg chg="add mod">
          <ac:chgData name="Mundrane, Michael" userId="bdea106f-fec5-4615-8614-6dd8645a5ce3" providerId="ADAL" clId="{B3527A72-C69C-4322-8E4A-25ABEC5BDA20}" dt="2023-08-02T17:00:39.734" v="819" actId="164"/>
          <ac:cxnSpMkLst>
            <pc:docMk/>
            <pc:sldMk cId="2128623003" sldId="264"/>
            <ac:cxnSpMk id="103" creationId="{0931B723-62CE-79DE-A0A0-DC528E39711E}"/>
          </ac:cxnSpMkLst>
        </pc:cxnChg>
        <pc:cxnChg chg="add mod">
          <ac:chgData name="Mundrane, Michael" userId="bdea106f-fec5-4615-8614-6dd8645a5ce3" providerId="ADAL" clId="{B3527A72-C69C-4322-8E4A-25ABEC5BDA20}" dt="2023-08-02T17:00:39.734" v="819" actId="164"/>
          <ac:cxnSpMkLst>
            <pc:docMk/>
            <pc:sldMk cId="2128623003" sldId="264"/>
            <ac:cxnSpMk id="111" creationId="{AD17B142-DDC9-9E8E-06FA-F93507F0617C}"/>
          </ac:cxnSpMkLst>
        </pc:cxnChg>
        <pc:cxnChg chg="add del mod">
          <ac:chgData name="Mundrane, Michael" userId="bdea106f-fec5-4615-8614-6dd8645a5ce3" providerId="ADAL" clId="{B3527A72-C69C-4322-8E4A-25ABEC5BDA20}" dt="2023-08-02T16:57:43.940" v="797" actId="478"/>
          <ac:cxnSpMkLst>
            <pc:docMk/>
            <pc:sldMk cId="2128623003" sldId="264"/>
            <ac:cxnSpMk id="113" creationId="{CA984262-3F0F-74F3-6810-CE76B51FF83A}"/>
          </ac:cxnSpMkLst>
        </pc:cxnChg>
        <pc:cxnChg chg="add mod">
          <ac:chgData name="Mundrane, Michael" userId="bdea106f-fec5-4615-8614-6dd8645a5ce3" providerId="ADAL" clId="{B3527A72-C69C-4322-8E4A-25ABEC5BDA20}" dt="2023-08-02T17:00:39.734" v="819" actId="164"/>
          <ac:cxnSpMkLst>
            <pc:docMk/>
            <pc:sldMk cId="2128623003" sldId="264"/>
            <ac:cxnSpMk id="115" creationId="{9DFD64E1-F7D5-4F3A-2B8C-E01EB736B1D6}"/>
          </ac:cxnSpMkLst>
        </pc:cxnChg>
        <pc:cxnChg chg="add mod">
          <ac:chgData name="Mundrane, Michael" userId="bdea106f-fec5-4615-8614-6dd8645a5ce3" providerId="ADAL" clId="{B3527A72-C69C-4322-8E4A-25ABEC5BDA20}" dt="2023-08-02T17:00:39.734" v="819" actId="164"/>
          <ac:cxnSpMkLst>
            <pc:docMk/>
            <pc:sldMk cId="2128623003" sldId="264"/>
            <ac:cxnSpMk id="119" creationId="{EF697AFC-9872-F31E-AB2F-A3E31BBF558A}"/>
          </ac:cxnSpMkLst>
        </pc:cxnChg>
        <pc:cxnChg chg="add mod">
          <ac:chgData name="Mundrane, Michael" userId="bdea106f-fec5-4615-8614-6dd8645a5ce3" providerId="ADAL" clId="{B3527A72-C69C-4322-8E4A-25ABEC5BDA20}" dt="2023-08-02T17:00:39.734" v="819" actId="164"/>
          <ac:cxnSpMkLst>
            <pc:docMk/>
            <pc:sldMk cId="2128623003" sldId="264"/>
            <ac:cxnSpMk id="121" creationId="{B7EDD836-E48F-7442-8128-EDDE8540BA0D}"/>
          </ac:cxnSpMkLst>
        </pc:cxnChg>
        <pc:cxnChg chg="add mod">
          <ac:chgData name="Mundrane, Michael" userId="bdea106f-fec5-4615-8614-6dd8645a5ce3" providerId="ADAL" clId="{B3527A72-C69C-4322-8E4A-25ABEC5BDA20}" dt="2023-08-02T17:00:39.734" v="819" actId="164"/>
          <ac:cxnSpMkLst>
            <pc:docMk/>
            <pc:sldMk cId="2128623003" sldId="264"/>
            <ac:cxnSpMk id="123" creationId="{072D6BEE-6A59-D65C-C849-F9FD35179449}"/>
          </ac:cxnSpMkLst>
        </pc:cxnChg>
        <pc:cxnChg chg="add mod">
          <ac:chgData name="Mundrane, Michael" userId="bdea106f-fec5-4615-8614-6dd8645a5ce3" providerId="ADAL" clId="{B3527A72-C69C-4322-8E4A-25ABEC5BDA20}" dt="2023-08-02T17:00:39.734" v="819" actId="164"/>
          <ac:cxnSpMkLst>
            <pc:docMk/>
            <pc:sldMk cId="2128623003" sldId="264"/>
            <ac:cxnSpMk id="125" creationId="{2E209CDA-26A4-7FB8-E9CD-747508A9D586}"/>
          </ac:cxnSpMkLst>
        </pc:cxnChg>
        <pc:cxnChg chg="add mod">
          <ac:chgData name="Mundrane, Michael" userId="bdea106f-fec5-4615-8614-6dd8645a5ce3" providerId="ADAL" clId="{B3527A72-C69C-4322-8E4A-25ABEC5BDA20}" dt="2023-08-02T17:00:39.734" v="819" actId="164"/>
          <ac:cxnSpMkLst>
            <pc:docMk/>
            <pc:sldMk cId="2128623003" sldId="264"/>
            <ac:cxnSpMk id="127" creationId="{2DF4EA2D-B581-F860-05D7-51056BE48FFB}"/>
          </ac:cxnSpMkLst>
        </pc:cxnChg>
        <pc:cxnChg chg="add mod">
          <ac:chgData name="Mundrane, Michael" userId="bdea106f-fec5-4615-8614-6dd8645a5ce3" providerId="ADAL" clId="{B3527A72-C69C-4322-8E4A-25ABEC5BDA20}" dt="2023-08-02T17:00:39.734" v="819" actId="164"/>
          <ac:cxnSpMkLst>
            <pc:docMk/>
            <pc:sldMk cId="2128623003" sldId="264"/>
            <ac:cxnSpMk id="129" creationId="{5B98EFF5-C162-2A4A-5176-E3A3D4F0B3E1}"/>
          </ac:cxnSpMkLst>
        </pc:cxnChg>
        <pc:cxnChg chg="add mod">
          <ac:chgData name="Mundrane, Michael" userId="bdea106f-fec5-4615-8614-6dd8645a5ce3" providerId="ADAL" clId="{B3527A72-C69C-4322-8E4A-25ABEC5BDA20}" dt="2023-08-02T17:00:39.734" v="819" actId="164"/>
          <ac:cxnSpMkLst>
            <pc:docMk/>
            <pc:sldMk cId="2128623003" sldId="264"/>
            <ac:cxnSpMk id="131" creationId="{E643A41C-CB5D-524E-38F4-1DF8AE7CEF80}"/>
          </ac:cxnSpMkLst>
        </pc:cxnChg>
        <pc:cxnChg chg="add mod">
          <ac:chgData name="Mundrane, Michael" userId="bdea106f-fec5-4615-8614-6dd8645a5ce3" providerId="ADAL" clId="{B3527A72-C69C-4322-8E4A-25ABEC5BDA20}" dt="2023-08-02T17:00:39.734" v="819" actId="164"/>
          <ac:cxnSpMkLst>
            <pc:docMk/>
            <pc:sldMk cId="2128623003" sldId="264"/>
            <ac:cxnSpMk id="133" creationId="{8DAA3CEA-FE7B-9BD0-B31A-B4FE17824B8A}"/>
          </ac:cxnSpMkLst>
        </pc:cxnChg>
        <pc:cxnChg chg="add mod">
          <ac:chgData name="Mundrane, Michael" userId="bdea106f-fec5-4615-8614-6dd8645a5ce3" providerId="ADAL" clId="{B3527A72-C69C-4322-8E4A-25ABEC5BDA20}" dt="2023-08-02T17:00:39.734" v="819" actId="164"/>
          <ac:cxnSpMkLst>
            <pc:docMk/>
            <pc:sldMk cId="2128623003" sldId="264"/>
            <ac:cxnSpMk id="135" creationId="{3CE58E04-CD40-5844-185F-E667BDCE39AC}"/>
          </ac:cxnSpMkLst>
        </pc:cxnChg>
        <pc:cxnChg chg="add mod">
          <ac:chgData name="Mundrane, Michael" userId="bdea106f-fec5-4615-8614-6dd8645a5ce3" providerId="ADAL" clId="{B3527A72-C69C-4322-8E4A-25ABEC5BDA20}" dt="2023-08-02T17:00:39.734" v="819" actId="164"/>
          <ac:cxnSpMkLst>
            <pc:docMk/>
            <pc:sldMk cId="2128623003" sldId="264"/>
            <ac:cxnSpMk id="137" creationId="{CA2E4E25-B7A4-7437-A8A6-F5A72179005D}"/>
          </ac:cxnSpMkLst>
        </pc:cxnChg>
        <pc:cxnChg chg="add mod">
          <ac:chgData name="Mundrane, Michael" userId="bdea106f-fec5-4615-8614-6dd8645a5ce3" providerId="ADAL" clId="{B3527A72-C69C-4322-8E4A-25ABEC5BDA20}" dt="2023-08-02T17:00:39.734" v="819" actId="164"/>
          <ac:cxnSpMkLst>
            <pc:docMk/>
            <pc:sldMk cId="2128623003" sldId="264"/>
            <ac:cxnSpMk id="139" creationId="{13D39FC1-723B-E057-F271-6AA33C1B7C69}"/>
          </ac:cxnSpMkLst>
        </pc:cxnChg>
        <pc:cxnChg chg="add mod">
          <ac:chgData name="Mundrane, Michael" userId="bdea106f-fec5-4615-8614-6dd8645a5ce3" providerId="ADAL" clId="{B3527A72-C69C-4322-8E4A-25ABEC5BDA20}" dt="2023-08-02T17:00:39.734" v="819" actId="164"/>
          <ac:cxnSpMkLst>
            <pc:docMk/>
            <pc:sldMk cId="2128623003" sldId="264"/>
            <ac:cxnSpMk id="141" creationId="{18A8B7C3-3143-7A78-D0EC-D469F64CAB3C}"/>
          </ac:cxnSpMkLst>
        </pc:cxnChg>
        <pc:cxnChg chg="add mod">
          <ac:chgData name="Mundrane, Michael" userId="bdea106f-fec5-4615-8614-6dd8645a5ce3" providerId="ADAL" clId="{B3527A72-C69C-4322-8E4A-25ABEC5BDA20}" dt="2023-08-02T17:00:39.734" v="819" actId="164"/>
          <ac:cxnSpMkLst>
            <pc:docMk/>
            <pc:sldMk cId="2128623003" sldId="264"/>
            <ac:cxnSpMk id="143" creationId="{366B41D2-8052-26D7-530C-175D5191E223}"/>
          </ac:cxnSpMkLst>
        </pc:cxnChg>
        <pc:cxnChg chg="add mod">
          <ac:chgData name="Mundrane, Michael" userId="bdea106f-fec5-4615-8614-6dd8645a5ce3" providerId="ADAL" clId="{B3527A72-C69C-4322-8E4A-25ABEC5BDA20}" dt="2023-08-02T17:00:39.734" v="819" actId="164"/>
          <ac:cxnSpMkLst>
            <pc:docMk/>
            <pc:sldMk cId="2128623003" sldId="264"/>
            <ac:cxnSpMk id="145" creationId="{A35505B8-74FA-C9F9-21E1-5011A391EFD4}"/>
          </ac:cxnSpMkLst>
        </pc:cxnChg>
        <pc:cxnChg chg="add mod">
          <ac:chgData name="Mundrane, Michael" userId="bdea106f-fec5-4615-8614-6dd8645a5ce3" providerId="ADAL" clId="{B3527A72-C69C-4322-8E4A-25ABEC5BDA20}" dt="2023-08-02T17:00:39.734" v="819" actId="164"/>
          <ac:cxnSpMkLst>
            <pc:docMk/>
            <pc:sldMk cId="2128623003" sldId="264"/>
            <ac:cxnSpMk id="147" creationId="{5E1BD434-2D06-A386-3490-5180867C6F96}"/>
          </ac:cxnSpMkLst>
        </pc:cxnChg>
        <pc:cxnChg chg="add mod">
          <ac:chgData name="Mundrane, Michael" userId="bdea106f-fec5-4615-8614-6dd8645a5ce3" providerId="ADAL" clId="{B3527A72-C69C-4322-8E4A-25ABEC5BDA20}" dt="2023-08-02T17:00:39.734" v="819" actId="164"/>
          <ac:cxnSpMkLst>
            <pc:docMk/>
            <pc:sldMk cId="2128623003" sldId="264"/>
            <ac:cxnSpMk id="149" creationId="{6404BD9C-6CD7-C92B-5461-1DB6448C0473}"/>
          </ac:cxnSpMkLst>
        </pc:cxnChg>
        <pc:cxnChg chg="add del mod">
          <ac:chgData name="Mundrane, Michael" userId="bdea106f-fec5-4615-8614-6dd8645a5ce3" providerId="ADAL" clId="{B3527A72-C69C-4322-8E4A-25ABEC5BDA20}" dt="2023-08-02T17:07:18.466" v="877" actId="478"/>
          <ac:cxnSpMkLst>
            <pc:docMk/>
            <pc:sldMk cId="2128623003" sldId="264"/>
            <ac:cxnSpMk id="153" creationId="{2C5395A1-DD40-C8D7-06BD-B3690B18E3DC}"/>
          </ac:cxnSpMkLst>
        </pc:cxnChg>
        <pc:cxnChg chg="add del mod">
          <ac:chgData name="Mundrane, Michael" userId="bdea106f-fec5-4615-8614-6dd8645a5ce3" providerId="ADAL" clId="{B3527A72-C69C-4322-8E4A-25ABEC5BDA20}" dt="2023-08-02T17:07:17.469" v="876" actId="478"/>
          <ac:cxnSpMkLst>
            <pc:docMk/>
            <pc:sldMk cId="2128623003" sldId="264"/>
            <ac:cxnSpMk id="155" creationId="{48D8F5D7-CE41-5100-0798-61BD36D6D776}"/>
          </ac:cxnSpMkLst>
        </pc:cxnChg>
        <pc:cxnChg chg="add del mod">
          <ac:chgData name="Mundrane, Michael" userId="bdea106f-fec5-4615-8614-6dd8645a5ce3" providerId="ADAL" clId="{B3527A72-C69C-4322-8E4A-25ABEC5BDA20}" dt="2023-08-02T17:07:16.525" v="875" actId="478"/>
          <ac:cxnSpMkLst>
            <pc:docMk/>
            <pc:sldMk cId="2128623003" sldId="264"/>
            <ac:cxnSpMk id="158" creationId="{28404894-08C2-9D23-FB54-8808592B6307}"/>
          </ac:cxnSpMkLst>
        </pc:cxnChg>
        <pc:cxnChg chg="add del mod">
          <ac:chgData name="Mundrane, Michael" userId="bdea106f-fec5-4615-8614-6dd8645a5ce3" providerId="ADAL" clId="{B3527A72-C69C-4322-8E4A-25ABEC5BDA20}" dt="2023-08-02T17:07:14.822" v="873" actId="478"/>
          <ac:cxnSpMkLst>
            <pc:docMk/>
            <pc:sldMk cId="2128623003" sldId="264"/>
            <ac:cxnSpMk id="160" creationId="{67264F44-5B70-BFBA-D952-C4E3ED491423}"/>
          </ac:cxnSpMkLst>
        </pc:cxnChg>
        <pc:cxnChg chg="add del mod">
          <ac:chgData name="Mundrane, Michael" userId="bdea106f-fec5-4615-8614-6dd8645a5ce3" providerId="ADAL" clId="{B3527A72-C69C-4322-8E4A-25ABEC5BDA20}" dt="2023-08-02T17:07:13.415" v="872" actId="478"/>
          <ac:cxnSpMkLst>
            <pc:docMk/>
            <pc:sldMk cId="2128623003" sldId="264"/>
            <ac:cxnSpMk id="162" creationId="{2D53756E-4957-7B6C-E453-F79BF4F25702}"/>
          </ac:cxnSpMkLst>
        </pc:cxnChg>
        <pc:cxnChg chg="add del mod">
          <ac:chgData name="Mundrane, Michael" userId="bdea106f-fec5-4615-8614-6dd8645a5ce3" providerId="ADAL" clId="{B3527A72-C69C-4322-8E4A-25ABEC5BDA20}" dt="2023-08-02T17:07:15.562" v="874" actId="478"/>
          <ac:cxnSpMkLst>
            <pc:docMk/>
            <pc:sldMk cId="2128623003" sldId="264"/>
            <ac:cxnSpMk id="164" creationId="{F469502B-6B23-B3B7-9350-97CB8F00E7A2}"/>
          </ac:cxnSpMkLst>
        </pc:cxnChg>
        <pc:cxnChg chg="add del mod">
          <ac:chgData name="Mundrane, Michael" userId="bdea106f-fec5-4615-8614-6dd8645a5ce3" providerId="ADAL" clId="{B3527A72-C69C-4322-8E4A-25ABEC5BDA20}" dt="2023-08-02T17:05:05.847" v="849" actId="478"/>
          <ac:cxnSpMkLst>
            <pc:docMk/>
            <pc:sldMk cId="2128623003" sldId="264"/>
            <ac:cxnSpMk id="169" creationId="{E959DC9A-D761-F757-0300-6BBF28B223AC}"/>
          </ac:cxnSpMkLst>
        </pc:cxnChg>
        <pc:cxnChg chg="add del mod">
          <ac:chgData name="Mundrane, Michael" userId="bdea106f-fec5-4615-8614-6dd8645a5ce3" providerId="ADAL" clId="{B3527A72-C69C-4322-8E4A-25ABEC5BDA20}" dt="2023-08-02T17:05:04.153" v="848" actId="478"/>
          <ac:cxnSpMkLst>
            <pc:docMk/>
            <pc:sldMk cId="2128623003" sldId="264"/>
            <ac:cxnSpMk id="170" creationId="{68240CDC-8E78-1F17-38C5-1F124652BA65}"/>
          </ac:cxnSpMkLst>
        </pc:cxnChg>
        <pc:cxnChg chg="add mod">
          <ac:chgData name="Mundrane, Michael" userId="bdea106f-fec5-4615-8614-6dd8645a5ce3" providerId="ADAL" clId="{B3527A72-C69C-4322-8E4A-25ABEC5BDA20}" dt="2023-08-02T17:09:06.905" v="901" actId="164"/>
          <ac:cxnSpMkLst>
            <pc:docMk/>
            <pc:sldMk cId="2128623003" sldId="264"/>
            <ac:cxnSpMk id="172" creationId="{888EBAA7-DE7C-AF3A-AC9E-7D9E4D81AC1F}"/>
          </ac:cxnSpMkLst>
        </pc:cxnChg>
        <pc:cxnChg chg="add mod">
          <ac:chgData name="Mundrane, Michael" userId="bdea106f-fec5-4615-8614-6dd8645a5ce3" providerId="ADAL" clId="{B3527A72-C69C-4322-8E4A-25ABEC5BDA20}" dt="2023-08-02T17:09:06.905" v="901" actId="164"/>
          <ac:cxnSpMkLst>
            <pc:docMk/>
            <pc:sldMk cId="2128623003" sldId="264"/>
            <ac:cxnSpMk id="173" creationId="{B42700D9-849C-1367-7FE5-25EE4B49769C}"/>
          </ac:cxnSpMkLst>
        </pc:cxnChg>
        <pc:cxnChg chg="add mod">
          <ac:chgData name="Mundrane, Michael" userId="bdea106f-fec5-4615-8614-6dd8645a5ce3" providerId="ADAL" clId="{B3527A72-C69C-4322-8E4A-25ABEC5BDA20}" dt="2023-08-02T17:09:06.905" v="901" actId="164"/>
          <ac:cxnSpMkLst>
            <pc:docMk/>
            <pc:sldMk cId="2128623003" sldId="264"/>
            <ac:cxnSpMk id="174" creationId="{E3BF5394-2573-F75F-FF96-5005F22F1339}"/>
          </ac:cxnSpMkLst>
        </pc:cxnChg>
        <pc:cxnChg chg="add mod">
          <ac:chgData name="Mundrane, Michael" userId="bdea106f-fec5-4615-8614-6dd8645a5ce3" providerId="ADAL" clId="{B3527A72-C69C-4322-8E4A-25ABEC5BDA20}" dt="2023-08-02T17:09:06.905" v="901" actId="164"/>
          <ac:cxnSpMkLst>
            <pc:docMk/>
            <pc:sldMk cId="2128623003" sldId="264"/>
            <ac:cxnSpMk id="175" creationId="{7B59F281-FC2B-61D4-F75F-9E67C542AF74}"/>
          </ac:cxnSpMkLst>
        </pc:cxnChg>
        <pc:cxnChg chg="add mod">
          <ac:chgData name="Mundrane, Michael" userId="bdea106f-fec5-4615-8614-6dd8645a5ce3" providerId="ADAL" clId="{B3527A72-C69C-4322-8E4A-25ABEC5BDA20}" dt="2023-08-02T17:09:06.905" v="901" actId="164"/>
          <ac:cxnSpMkLst>
            <pc:docMk/>
            <pc:sldMk cId="2128623003" sldId="264"/>
            <ac:cxnSpMk id="176" creationId="{D30D9376-00B5-2902-038C-B2B65B908902}"/>
          </ac:cxnSpMkLst>
        </pc:cxnChg>
        <pc:cxnChg chg="add mod">
          <ac:chgData name="Mundrane, Michael" userId="bdea106f-fec5-4615-8614-6dd8645a5ce3" providerId="ADAL" clId="{B3527A72-C69C-4322-8E4A-25ABEC5BDA20}" dt="2023-08-02T17:09:06.905" v="901" actId="164"/>
          <ac:cxnSpMkLst>
            <pc:docMk/>
            <pc:sldMk cId="2128623003" sldId="264"/>
            <ac:cxnSpMk id="177" creationId="{D1F62ADC-487D-CDBD-D142-DE274C81D39C}"/>
          </ac:cxnSpMkLst>
        </pc:cxnChg>
        <pc:cxnChg chg="add del mod">
          <ac:chgData name="Mundrane, Michael" userId="bdea106f-fec5-4615-8614-6dd8645a5ce3" providerId="ADAL" clId="{B3527A72-C69C-4322-8E4A-25ABEC5BDA20}" dt="2023-08-02T17:17:40.695" v="986" actId="478"/>
          <ac:cxnSpMkLst>
            <pc:docMk/>
            <pc:sldMk cId="2128623003" sldId="264"/>
            <ac:cxnSpMk id="199" creationId="{CCAF28C0-55D6-7DEB-6DC4-E90C584C0723}"/>
          </ac:cxnSpMkLst>
        </pc:cxnChg>
        <pc:cxnChg chg="add del">
          <ac:chgData name="Mundrane, Michael" userId="bdea106f-fec5-4615-8614-6dd8645a5ce3" providerId="ADAL" clId="{B3527A72-C69C-4322-8E4A-25ABEC5BDA20}" dt="2023-08-02T17:14:06.382" v="952" actId="11529"/>
          <ac:cxnSpMkLst>
            <pc:docMk/>
            <pc:sldMk cId="2128623003" sldId="264"/>
            <ac:cxnSpMk id="201" creationId="{FB0F2D85-9238-1259-BB41-9CB9BEF8296B}"/>
          </ac:cxnSpMkLst>
        </pc:cxnChg>
        <pc:cxnChg chg="add del mod">
          <ac:chgData name="Mundrane, Michael" userId="bdea106f-fec5-4615-8614-6dd8645a5ce3" providerId="ADAL" clId="{B3527A72-C69C-4322-8E4A-25ABEC5BDA20}" dt="2023-08-02T17:17:42.600" v="988" actId="478"/>
          <ac:cxnSpMkLst>
            <pc:docMk/>
            <pc:sldMk cId="2128623003" sldId="264"/>
            <ac:cxnSpMk id="203" creationId="{E82E48DB-5377-FA40-7CA2-FE68DB74F7DA}"/>
          </ac:cxnSpMkLst>
        </pc:cxnChg>
        <pc:cxnChg chg="add del mod">
          <ac:chgData name="Mundrane, Michael" userId="bdea106f-fec5-4615-8614-6dd8645a5ce3" providerId="ADAL" clId="{B3527A72-C69C-4322-8E4A-25ABEC5BDA20}" dt="2023-08-02T17:17:41.755" v="987" actId="478"/>
          <ac:cxnSpMkLst>
            <pc:docMk/>
            <pc:sldMk cId="2128623003" sldId="264"/>
            <ac:cxnSpMk id="205" creationId="{F1BD09FB-54C8-667D-C42D-A80360E26532}"/>
          </ac:cxnSpMkLst>
        </pc:cxnChg>
        <pc:cxnChg chg="add mod">
          <ac:chgData name="Mundrane, Michael" userId="bdea106f-fec5-4615-8614-6dd8645a5ce3" providerId="ADAL" clId="{B3527A72-C69C-4322-8E4A-25ABEC5BDA20}" dt="2023-08-02T20:39:03.225" v="1690" actId="478"/>
          <ac:cxnSpMkLst>
            <pc:docMk/>
            <pc:sldMk cId="2128623003" sldId="264"/>
            <ac:cxnSpMk id="209" creationId="{604D0DA0-5BFF-822B-A7EC-8FE8AF39D611}"/>
          </ac:cxnSpMkLst>
        </pc:cxnChg>
        <pc:cxnChg chg="add mod">
          <ac:chgData name="Mundrane, Michael" userId="bdea106f-fec5-4615-8614-6dd8645a5ce3" providerId="ADAL" clId="{B3527A72-C69C-4322-8E4A-25ABEC5BDA20}" dt="2023-08-02T20:39:03.225" v="1690" actId="478"/>
          <ac:cxnSpMkLst>
            <pc:docMk/>
            <pc:sldMk cId="2128623003" sldId="264"/>
            <ac:cxnSpMk id="211" creationId="{799EED23-478D-FA54-B5D6-D067F0A52331}"/>
          </ac:cxnSpMkLst>
        </pc:cxnChg>
        <pc:cxnChg chg="mod">
          <ac:chgData name="Mundrane, Michael" userId="bdea106f-fec5-4615-8614-6dd8645a5ce3" providerId="ADAL" clId="{B3527A72-C69C-4322-8E4A-25ABEC5BDA20}" dt="2023-08-02T20:39:03.225" v="1690" actId="478"/>
          <ac:cxnSpMkLst>
            <pc:docMk/>
            <pc:sldMk cId="2128623003" sldId="264"/>
            <ac:cxnSpMk id="219" creationId="{86134A7D-A30B-05C4-67FA-7F56FF60A223}"/>
          </ac:cxnSpMkLst>
        </pc:cxnChg>
        <pc:cxnChg chg="mod">
          <ac:chgData name="Mundrane, Michael" userId="bdea106f-fec5-4615-8614-6dd8645a5ce3" providerId="ADAL" clId="{B3527A72-C69C-4322-8E4A-25ABEC5BDA20}" dt="2023-08-02T20:39:03.225" v="1690" actId="478"/>
          <ac:cxnSpMkLst>
            <pc:docMk/>
            <pc:sldMk cId="2128623003" sldId="264"/>
            <ac:cxnSpMk id="220" creationId="{46A668F7-DCAB-B446-4948-30B8DA0EF715}"/>
          </ac:cxnSpMkLst>
        </pc:cxnChg>
        <pc:cxnChg chg="mod">
          <ac:chgData name="Mundrane, Michael" userId="bdea106f-fec5-4615-8614-6dd8645a5ce3" providerId="ADAL" clId="{B3527A72-C69C-4322-8E4A-25ABEC5BDA20}" dt="2023-08-02T20:39:03.225" v="1690" actId="478"/>
          <ac:cxnSpMkLst>
            <pc:docMk/>
            <pc:sldMk cId="2128623003" sldId="264"/>
            <ac:cxnSpMk id="225" creationId="{8C088B25-29BB-D26C-09FB-A80121849E28}"/>
          </ac:cxnSpMkLst>
        </pc:cxnChg>
        <pc:cxnChg chg="mod">
          <ac:chgData name="Mundrane, Michael" userId="bdea106f-fec5-4615-8614-6dd8645a5ce3" providerId="ADAL" clId="{B3527A72-C69C-4322-8E4A-25ABEC5BDA20}" dt="2023-08-02T20:39:03.225" v="1690" actId="478"/>
          <ac:cxnSpMkLst>
            <pc:docMk/>
            <pc:sldMk cId="2128623003" sldId="264"/>
            <ac:cxnSpMk id="226" creationId="{AF34D75E-B8E7-9025-8547-06C07D284613}"/>
          </ac:cxnSpMkLst>
        </pc:cxnChg>
        <pc:cxnChg chg="add del">
          <ac:chgData name="Mundrane, Michael" userId="bdea106f-fec5-4615-8614-6dd8645a5ce3" providerId="ADAL" clId="{B3527A72-C69C-4322-8E4A-25ABEC5BDA20}" dt="2023-08-02T17:21:03.672" v="1018" actId="478"/>
          <ac:cxnSpMkLst>
            <pc:docMk/>
            <pc:sldMk cId="2128623003" sldId="264"/>
            <ac:cxnSpMk id="228" creationId="{8CBBA89D-B28A-BDFC-53B6-B81CAC45E4B1}"/>
          </ac:cxnSpMkLst>
        </pc:cxnChg>
        <pc:cxnChg chg="add del mod">
          <ac:chgData name="Mundrane, Michael" userId="bdea106f-fec5-4615-8614-6dd8645a5ce3" providerId="ADAL" clId="{B3527A72-C69C-4322-8E4A-25ABEC5BDA20}" dt="2023-08-02T20:39:03.225" v="1690" actId="478"/>
          <ac:cxnSpMkLst>
            <pc:docMk/>
            <pc:sldMk cId="2128623003" sldId="264"/>
            <ac:cxnSpMk id="230" creationId="{B18F735A-1DF8-64DB-0F5C-EA00DF335950}"/>
          </ac:cxnSpMkLst>
        </pc:cxnChg>
        <pc:cxnChg chg="add del mod">
          <ac:chgData name="Mundrane, Michael" userId="bdea106f-fec5-4615-8614-6dd8645a5ce3" providerId="ADAL" clId="{B3527A72-C69C-4322-8E4A-25ABEC5BDA20}" dt="2023-08-02T20:39:03.225" v="1690" actId="478"/>
          <ac:cxnSpMkLst>
            <pc:docMk/>
            <pc:sldMk cId="2128623003" sldId="264"/>
            <ac:cxnSpMk id="232" creationId="{153A357F-7D03-2040-AC1B-0A406F474A8A}"/>
          </ac:cxnSpMkLst>
        </pc:cxnChg>
        <pc:cxnChg chg="mod">
          <ac:chgData name="Mundrane, Michael" userId="bdea106f-fec5-4615-8614-6dd8645a5ce3" providerId="ADAL" clId="{B3527A72-C69C-4322-8E4A-25ABEC5BDA20}" dt="2023-08-02T20:39:03.225" v="1690" actId="478"/>
          <ac:cxnSpMkLst>
            <pc:docMk/>
            <pc:sldMk cId="2128623003" sldId="264"/>
            <ac:cxnSpMk id="237" creationId="{8D9FED03-564E-99B0-F306-C6A9E8B7BA96}"/>
          </ac:cxnSpMkLst>
        </pc:cxnChg>
        <pc:cxnChg chg="mod">
          <ac:chgData name="Mundrane, Michael" userId="bdea106f-fec5-4615-8614-6dd8645a5ce3" providerId="ADAL" clId="{B3527A72-C69C-4322-8E4A-25ABEC5BDA20}" dt="2023-08-02T20:39:03.225" v="1690" actId="478"/>
          <ac:cxnSpMkLst>
            <pc:docMk/>
            <pc:sldMk cId="2128623003" sldId="264"/>
            <ac:cxnSpMk id="238" creationId="{FD55EF71-6876-51EC-E024-D24C16FF71E8}"/>
          </ac:cxnSpMkLst>
        </pc:cxnChg>
        <pc:cxnChg chg="mod">
          <ac:chgData name="Mundrane, Michael" userId="bdea106f-fec5-4615-8614-6dd8645a5ce3" providerId="ADAL" clId="{B3527A72-C69C-4322-8E4A-25ABEC5BDA20}" dt="2023-08-02T20:39:03.225" v="1690" actId="478"/>
          <ac:cxnSpMkLst>
            <pc:docMk/>
            <pc:sldMk cId="2128623003" sldId="264"/>
            <ac:cxnSpMk id="243" creationId="{24CAB293-5989-438F-DBE6-8B5E246583C5}"/>
          </ac:cxnSpMkLst>
        </pc:cxnChg>
        <pc:cxnChg chg="mod">
          <ac:chgData name="Mundrane, Michael" userId="bdea106f-fec5-4615-8614-6dd8645a5ce3" providerId="ADAL" clId="{B3527A72-C69C-4322-8E4A-25ABEC5BDA20}" dt="2023-08-02T20:39:03.225" v="1690" actId="478"/>
          <ac:cxnSpMkLst>
            <pc:docMk/>
            <pc:sldMk cId="2128623003" sldId="264"/>
            <ac:cxnSpMk id="244" creationId="{14AE092E-2572-D40E-4A4A-B5ACC4D89AA9}"/>
          </ac:cxnSpMkLst>
        </pc:cxnChg>
      </pc:sldChg>
      <pc:sldChg chg="addSp delSp modSp new mod modTransition">
        <pc:chgData name="Mundrane, Michael" userId="bdea106f-fec5-4615-8614-6dd8645a5ce3" providerId="ADAL" clId="{B3527A72-C69C-4322-8E4A-25ABEC5BDA20}" dt="2023-08-04T19:10:17.635" v="9589"/>
        <pc:sldMkLst>
          <pc:docMk/>
          <pc:sldMk cId="2773973890" sldId="265"/>
        </pc:sldMkLst>
        <pc:spChg chg="add del mod">
          <ac:chgData name="Mundrane, Michael" userId="bdea106f-fec5-4615-8614-6dd8645a5ce3" providerId="ADAL" clId="{B3527A72-C69C-4322-8E4A-25ABEC5BDA20}" dt="2023-08-04T18:56:12.435" v="9172"/>
          <ac:spMkLst>
            <pc:docMk/>
            <pc:sldMk cId="2773973890" sldId="265"/>
            <ac:spMk id="2" creationId="{3C1CD308-FF07-65EC-A14A-EB3648523958}"/>
          </ac:spMkLst>
        </pc:spChg>
        <pc:spChg chg="mod">
          <ac:chgData name="Mundrane, Michael" userId="bdea106f-fec5-4615-8614-6dd8645a5ce3" providerId="ADAL" clId="{B3527A72-C69C-4322-8E4A-25ABEC5BDA20}" dt="2023-08-04T12:06:56.722" v="6215" actId="20577"/>
          <ac:spMkLst>
            <pc:docMk/>
            <pc:sldMk cId="2773973890" sldId="265"/>
            <ac:spMk id="3" creationId="{1BA4A160-E105-2A13-B430-040259132293}"/>
          </ac:spMkLst>
        </pc:spChg>
        <pc:spChg chg="add del mod">
          <ac:chgData name="Mundrane, Michael" userId="bdea106f-fec5-4615-8614-6dd8645a5ce3" providerId="ADAL" clId="{B3527A72-C69C-4322-8E4A-25ABEC5BDA20}" dt="2023-08-03T13:16:54.298" v="2781" actId="478"/>
          <ac:spMkLst>
            <pc:docMk/>
            <pc:sldMk cId="2773973890" sldId="265"/>
            <ac:spMk id="8" creationId="{0F53DB88-FCA3-A38F-BD2B-FE90B737AB93}"/>
          </ac:spMkLst>
        </pc:spChg>
        <pc:spChg chg="add del mod topLvl">
          <ac:chgData name="Mundrane, Michael" userId="bdea106f-fec5-4615-8614-6dd8645a5ce3" providerId="ADAL" clId="{B3527A72-C69C-4322-8E4A-25ABEC5BDA20}" dt="2023-08-03T13:58:24.578" v="3808" actId="478"/>
          <ac:spMkLst>
            <pc:docMk/>
            <pc:sldMk cId="2773973890" sldId="265"/>
            <ac:spMk id="9" creationId="{08A449C4-0780-1C22-3802-BA4F1BA75E3B}"/>
          </ac:spMkLst>
        </pc:spChg>
        <pc:spChg chg="add del mod">
          <ac:chgData name="Mundrane, Michael" userId="bdea106f-fec5-4615-8614-6dd8645a5ce3" providerId="ADAL" clId="{B3527A72-C69C-4322-8E4A-25ABEC5BDA20}" dt="2023-08-03T13:58:22.345" v="3807" actId="478"/>
          <ac:spMkLst>
            <pc:docMk/>
            <pc:sldMk cId="2773973890" sldId="265"/>
            <ac:spMk id="10" creationId="{717D65EF-265D-2610-7589-38CB4C1C5297}"/>
          </ac:spMkLst>
        </pc:spChg>
        <pc:spChg chg="add del mod">
          <ac:chgData name="Mundrane, Michael" userId="bdea106f-fec5-4615-8614-6dd8645a5ce3" providerId="ADAL" clId="{B3527A72-C69C-4322-8E4A-25ABEC5BDA20}" dt="2023-08-03T13:56:27.110" v="3710" actId="478"/>
          <ac:spMkLst>
            <pc:docMk/>
            <pc:sldMk cId="2773973890" sldId="265"/>
            <ac:spMk id="12" creationId="{ABC0DB53-77A8-A6BD-67FC-47D297E5D858}"/>
          </ac:spMkLst>
        </pc:spChg>
        <pc:spChg chg="add del mod">
          <ac:chgData name="Mundrane, Michael" userId="bdea106f-fec5-4615-8614-6dd8645a5ce3" providerId="ADAL" clId="{B3527A72-C69C-4322-8E4A-25ABEC5BDA20}" dt="2023-08-04T18:56:16.985" v="9173" actId="478"/>
          <ac:spMkLst>
            <pc:docMk/>
            <pc:sldMk cId="2773973890" sldId="265"/>
            <ac:spMk id="13" creationId="{788C0581-6412-C8AA-E5C2-F74F1D34CE8A}"/>
          </ac:spMkLst>
        </pc:spChg>
        <pc:spChg chg="add mod">
          <ac:chgData name="Mundrane, Michael" userId="bdea106f-fec5-4615-8614-6dd8645a5ce3" providerId="ADAL" clId="{B3527A72-C69C-4322-8E4A-25ABEC5BDA20}" dt="2023-08-04T18:56:28.332" v="9174"/>
          <ac:spMkLst>
            <pc:docMk/>
            <pc:sldMk cId="2773973890" sldId="265"/>
            <ac:spMk id="14" creationId="{7B8E1339-5AA2-308B-A170-AED55B068D9D}"/>
          </ac:spMkLst>
        </pc:spChg>
        <pc:spChg chg="add mod">
          <ac:chgData name="Mundrane, Michael" userId="bdea106f-fec5-4615-8614-6dd8645a5ce3" providerId="ADAL" clId="{B3527A72-C69C-4322-8E4A-25ABEC5BDA20}" dt="2023-08-04T18:57:24.918" v="9180" actId="1076"/>
          <ac:spMkLst>
            <pc:docMk/>
            <pc:sldMk cId="2773973890" sldId="265"/>
            <ac:spMk id="15" creationId="{07437AA5-583D-AD51-9D17-26BF7403ADDC}"/>
          </ac:spMkLst>
        </pc:spChg>
        <pc:spChg chg="add mod">
          <ac:chgData name="Mundrane, Michael" userId="bdea106f-fec5-4615-8614-6dd8645a5ce3" providerId="ADAL" clId="{B3527A72-C69C-4322-8E4A-25ABEC5BDA20}" dt="2023-08-04T18:57:01.366" v="9177"/>
          <ac:spMkLst>
            <pc:docMk/>
            <pc:sldMk cId="2773973890" sldId="265"/>
            <ac:spMk id="16" creationId="{A77D3AAE-7BC2-91F7-F884-FA184C5DE112}"/>
          </ac:spMkLst>
        </pc:spChg>
        <pc:spChg chg="add mod">
          <ac:chgData name="Mundrane, Michael" userId="bdea106f-fec5-4615-8614-6dd8645a5ce3" providerId="ADAL" clId="{B3527A72-C69C-4322-8E4A-25ABEC5BDA20}" dt="2023-08-04T18:57:33.170" v="9186" actId="1036"/>
          <ac:spMkLst>
            <pc:docMk/>
            <pc:sldMk cId="2773973890" sldId="265"/>
            <ac:spMk id="17" creationId="{49C945EE-DC64-5016-7778-0E35CA19B162}"/>
          </ac:spMkLst>
        </pc:spChg>
        <pc:grpChg chg="add del mod">
          <ac:chgData name="Mundrane, Michael" userId="bdea106f-fec5-4615-8614-6dd8645a5ce3" providerId="ADAL" clId="{B3527A72-C69C-4322-8E4A-25ABEC5BDA20}" dt="2023-08-03T13:58:24.578" v="3808" actId="478"/>
          <ac:grpSpMkLst>
            <pc:docMk/>
            <pc:sldMk cId="2773973890" sldId="265"/>
            <ac:grpSpMk id="11" creationId="{668AC1D7-7404-4573-2D98-33A079B60C24}"/>
          </ac:grpSpMkLst>
        </pc:grpChg>
        <pc:graphicFrameChg chg="add mod topLvl">
          <ac:chgData name="Mundrane, Michael" userId="bdea106f-fec5-4615-8614-6dd8645a5ce3" providerId="ADAL" clId="{B3527A72-C69C-4322-8E4A-25ABEC5BDA20}" dt="2023-08-03T14:15:05.658" v="4460" actId="1076"/>
          <ac:graphicFrameMkLst>
            <pc:docMk/>
            <pc:sldMk cId="2773973890" sldId="265"/>
            <ac:graphicFrameMk id="4" creationId="{672F03D4-07FD-48CE-F6F6-0E64C455BE8D}"/>
          </ac:graphicFrameMkLst>
        </pc:graphicFrameChg>
        <pc:graphicFrameChg chg="add del mod">
          <ac:chgData name="Mundrane, Michael" userId="bdea106f-fec5-4615-8614-6dd8645a5ce3" providerId="ADAL" clId="{B3527A72-C69C-4322-8E4A-25ABEC5BDA20}" dt="2023-08-03T12:31:25.580" v="2136"/>
          <ac:graphicFrameMkLst>
            <pc:docMk/>
            <pc:sldMk cId="2773973890" sldId="265"/>
            <ac:graphicFrameMk id="5" creationId="{E39AB8A5-47E5-9A2B-C80E-057B03E7C793}"/>
          </ac:graphicFrameMkLst>
        </pc:graphicFrameChg>
        <pc:graphicFrameChg chg="add mod modGraphic">
          <ac:chgData name="Mundrane, Michael" userId="bdea106f-fec5-4615-8614-6dd8645a5ce3" providerId="ADAL" clId="{B3527A72-C69C-4322-8E4A-25ABEC5BDA20}" dt="2023-08-04T12:07:02.538" v="6216" actId="1076"/>
          <ac:graphicFrameMkLst>
            <pc:docMk/>
            <pc:sldMk cId="2773973890" sldId="265"/>
            <ac:graphicFrameMk id="6" creationId="{CE89BB12-B995-66A3-3D98-91FD84313F9C}"/>
          </ac:graphicFrameMkLst>
        </pc:graphicFrameChg>
      </pc:sldChg>
      <pc:sldChg chg="addSp delSp modSp new mod modTransition modAnim">
        <pc:chgData name="Mundrane, Michael" userId="bdea106f-fec5-4615-8614-6dd8645a5ce3" providerId="ADAL" clId="{B3527A72-C69C-4322-8E4A-25ABEC5BDA20}" dt="2023-08-07T14:56:04.558" v="9995"/>
        <pc:sldMkLst>
          <pc:docMk/>
          <pc:sldMk cId="2318205490" sldId="266"/>
        </pc:sldMkLst>
        <pc:spChg chg="add del mod">
          <ac:chgData name="Mundrane, Michael" userId="bdea106f-fec5-4615-8614-6dd8645a5ce3" providerId="ADAL" clId="{B3527A72-C69C-4322-8E4A-25ABEC5BDA20}" dt="2023-08-04T18:55:35.580" v="9169" actId="20577"/>
          <ac:spMkLst>
            <pc:docMk/>
            <pc:sldMk cId="2318205490" sldId="266"/>
            <ac:spMk id="2" creationId="{E0CCE443-A284-8B75-663D-4D3D2FFB7820}"/>
          </ac:spMkLst>
        </pc:spChg>
        <pc:spChg chg="mod">
          <ac:chgData name="Mundrane, Michael" userId="bdea106f-fec5-4615-8614-6dd8645a5ce3" providerId="ADAL" clId="{B3527A72-C69C-4322-8E4A-25ABEC5BDA20}" dt="2023-08-04T12:11:10.116" v="6315" actId="20577"/>
          <ac:spMkLst>
            <pc:docMk/>
            <pc:sldMk cId="2318205490" sldId="266"/>
            <ac:spMk id="3" creationId="{B027DA24-881D-B4E7-3006-05D24A32A6C8}"/>
          </ac:spMkLst>
        </pc:spChg>
        <pc:spChg chg="add mod">
          <ac:chgData name="Mundrane, Michael" userId="bdea106f-fec5-4615-8614-6dd8645a5ce3" providerId="ADAL" clId="{B3527A72-C69C-4322-8E4A-25ABEC5BDA20}" dt="2023-08-04T19:01:07.904" v="9277" actId="1035"/>
          <ac:spMkLst>
            <pc:docMk/>
            <pc:sldMk cId="2318205490" sldId="266"/>
            <ac:spMk id="6" creationId="{B8E9BE77-5D14-3A9E-17BF-BD1FEE9B774C}"/>
          </ac:spMkLst>
        </pc:spChg>
        <pc:spChg chg="add del mod">
          <ac:chgData name="Mundrane, Michael" userId="bdea106f-fec5-4615-8614-6dd8645a5ce3" providerId="ADAL" clId="{B3527A72-C69C-4322-8E4A-25ABEC5BDA20}" dt="2023-08-03T13:26:21.734" v="2815" actId="478"/>
          <ac:spMkLst>
            <pc:docMk/>
            <pc:sldMk cId="2318205490" sldId="266"/>
            <ac:spMk id="7" creationId="{74B87910-27E8-E0D2-8A86-44DEF1FA2AE9}"/>
          </ac:spMkLst>
        </pc:spChg>
        <pc:spChg chg="add del mod">
          <ac:chgData name="Mundrane, Michael" userId="bdea106f-fec5-4615-8614-6dd8645a5ce3" providerId="ADAL" clId="{B3527A72-C69C-4322-8E4A-25ABEC5BDA20}" dt="2023-08-04T18:59:40.612" v="9189" actId="478"/>
          <ac:spMkLst>
            <pc:docMk/>
            <pc:sldMk cId="2318205490" sldId="266"/>
            <ac:spMk id="9" creationId="{8118887C-4640-4803-0609-FAC630F19B77}"/>
          </ac:spMkLst>
        </pc:spChg>
        <pc:spChg chg="add del mod">
          <ac:chgData name="Mundrane, Michael" userId="bdea106f-fec5-4615-8614-6dd8645a5ce3" providerId="ADAL" clId="{B3527A72-C69C-4322-8E4A-25ABEC5BDA20}" dt="2023-08-04T18:59:42.358" v="9190" actId="478"/>
          <ac:spMkLst>
            <pc:docMk/>
            <pc:sldMk cId="2318205490" sldId="266"/>
            <ac:spMk id="11" creationId="{2D27A55C-70A5-D737-A909-7103A00351AA}"/>
          </ac:spMkLst>
        </pc:spChg>
        <pc:spChg chg="add mod">
          <ac:chgData name="Mundrane, Michael" userId="bdea106f-fec5-4615-8614-6dd8645a5ce3" providerId="ADAL" clId="{B3527A72-C69C-4322-8E4A-25ABEC5BDA20}" dt="2023-08-03T13:43:52.154" v="3268" actId="1076"/>
          <ac:spMkLst>
            <pc:docMk/>
            <pc:sldMk cId="2318205490" sldId="266"/>
            <ac:spMk id="21" creationId="{1F6E6F52-6A99-8F92-498A-934DB5217302}"/>
          </ac:spMkLst>
        </pc:spChg>
        <pc:spChg chg="add mod">
          <ac:chgData name="Mundrane, Michael" userId="bdea106f-fec5-4615-8614-6dd8645a5ce3" providerId="ADAL" clId="{B3527A72-C69C-4322-8E4A-25ABEC5BDA20}" dt="2023-08-04T12:17:18.620" v="6362" actId="1076"/>
          <ac:spMkLst>
            <pc:docMk/>
            <pc:sldMk cId="2318205490" sldId="266"/>
            <ac:spMk id="23" creationId="{71165AFF-B825-255A-DF53-4037EB6EF2EC}"/>
          </ac:spMkLst>
        </pc:spChg>
        <pc:spChg chg="mod">
          <ac:chgData name="Mundrane, Michael" userId="bdea106f-fec5-4615-8614-6dd8645a5ce3" providerId="ADAL" clId="{B3527A72-C69C-4322-8E4A-25ABEC5BDA20}" dt="2023-08-04T18:54:02.137" v="9090"/>
          <ac:spMkLst>
            <pc:docMk/>
            <pc:sldMk cId="2318205490" sldId="266"/>
            <ac:spMk id="25" creationId="{3AD35401-F181-6535-F113-E2DB4B8676FE}"/>
          </ac:spMkLst>
        </pc:spChg>
        <pc:spChg chg="mod">
          <ac:chgData name="Mundrane, Michael" userId="bdea106f-fec5-4615-8614-6dd8645a5ce3" providerId="ADAL" clId="{B3527A72-C69C-4322-8E4A-25ABEC5BDA20}" dt="2023-08-04T18:54:02.137" v="9090"/>
          <ac:spMkLst>
            <pc:docMk/>
            <pc:sldMk cId="2318205490" sldId="266"/>
            <ac:spMk id="26" creationId="{F6753366-0A84-068C-35EA-14C81EE6AD96}"/>
          </ac:spMkLst>
        </pc:spChg>
        <pc:spChg chg="add mod">
          <ac:chgData name="Mundrane, Michael" userId="bdea106f-fec5-4615-8614-6dd8645a5ce3" providerId="ADAL" clId="{B3527A72-C69C-4322-8E4A-25ABEC5BDA20}" dt="2023-08-07T14:54:37.726" v="9991" actId="164"/>
          <ac:spMkLst>
            <pc:docMk/>
            <pc:sldMk cId="2318205490" sldId="266"/>
            <ac:spMk id="28" creationId="{AED16DC5-C710-D772-0072-161D9EFDEE16}"/>
          </ac:spMkLst>
        </pc:spChg>
        <pc:grpChg chg="add mod">
          <ac:chgData name="Mundrane, Michael" userId="bdea106f-fec5-4615-8614-6dd8645a5ce3" providerId="ADAL" clId="{B3527A72-C69C-4322-8E4A-25ABEC5BDA20}" dt="2023-08-07T14:54:04.356" v="9988" actId="164"/>
          <ac:grpSpMkLst>
            <pc:docMk/>
            <pc:sldMk cId="2318205490" sldId="266"/>
            <ac:grpSpMk id="4" creationId="{B3DF3911-AA4A-BFE5-5133-25CFE937EF58}"/>
          </ac:grpSpMkLst>
        </pc:grpChg>
        <pc:grpChg chg="add mod">
          <ac:chgData name="Mundrane, Michael" userId="bdea106f-fec5-4615-8614-6dd8645a5ce3" providerId="ADAL" clId="{B3527A72-C69C-4322-8E4A-25ABEC5BDA20}" dt="2023-08-07T14:54:37.726" v="9991" actId="164"/>
          <ac:grpSpMkLst>
            <pc:docMk/>
            <pc:sldMk cId="2318205490" sldId="266"/>
            <ac:grpSpMk id="7" creationId="{895562CA-D32A-FFA0-4EE2-BA073F7777A8}"/>
          </ac:grpSpMkLst>
        </pc:grpChg>
        <pc:grpChg chg="add mod">
          <ac:chgData name="Mundrane, Michael" userId="bdea106f-fec5-4615-8614-6dd8645a5ce3" providerId="ADAL" clId="{B3527A72-C69C-4322-8E4A-25ABEC5BDA20}" dt="2023-08-07T14:54:04.356" v="9988" actId="164"/>
          <ac:grpSpMkLst>
            <pc:docMk/>
            <pc:sldMk cId="2318205490" sldId="266"/>
            <ac:grpSpMk id="24" creationId="{C6E598C7-3A60-964F-B044-DA9A18E672DA}"/>
          </ac:grpSpMkLst>
        </pc:grpChg>
        <pc:grpChg chg="add del mod">
          <ac:chgData name="Mundrane, Michael" userId="bdea106f-fec5-4615-8614-6dd8645a5ce3" providerId="ADAL" clId="{B3527A72-C69C-4322-8E4A-25ABEC5BDA20}" dt="2023-08-04T19:00:09.486" v="9200" actId="165"/>
          <ac:grpSpMkLst>
            <pc:docMk/>
            <pc:sldMk cId="2318205490" sldId="266"/>
            <ac:grpSpMk id="29" creationId="{2D6AB942-DA53-F322-6082-1E76F1224E85}"/>
          </ac:grpSpMkLst>
        </pc:grpChg>
        <pc:grpChg chg="add mod">
          <ac:chgData name="Mundrane, Michael" userId="bdea106f-fec5-4615-8614-6dd8645a5ce3" providerId="ADAL" clId="{B3527A72-C69C-4322-8E4A-25ABEC5BDA20}" dt="2023-08-07T14:54:37.726" v="9991" actId="164"/>
          <ac:grpSpMkLst>
            <pc:docMk/>
            <pc:sldMk cId="2318205490" sldId="266"/>
            <ac:grpSpMk id="36" creationId="{F0F74594-DDE8-856E-2527-A0A54ACC1E45}"/>
          </ac:grpSpMkLst>
        </pc:grpChg>
        <pc:graphicFrameChg chg="add del mod">
          <ac:chgData name="Mundrane, Michael" userId="bdea106f-fec5-4615-8614-6dd8645a5ce3" providerId="ADAL" clId="{B3527A72-C69C-4322-8E4A-25ABEC5BDA20}" dt="2023-08-03T13:25:46.032" v="2811" actId="478"/>
          <ac:graphicFrameMkLst>
            <pc:docMk/>
            <pc:sldMk cId="2318205490" sldId="266"/>
            <ac:graphicFrameMk id="4" creationId="{3152EDE0-5752-0E32-7D4B-244D96307360}"/>
          </ac:graphicFrameMkLst>
        </pc:graphicFrameChg>
        <pc:graphicFrameChg chg="add del mod">
          <ac:chgData name="Mundrane, Michael" userId="bdea106f-fec5-4615-8614-6dd8645a5ce3" providerId="ADAL" clId="{B3527A72-C69C-4322-8E4A-25ABEC5BDA20}" dt="2023-08-02T16:09:05.620" v="42"/>
          <ac:graphicFrameMkLst>
            <pc:docMk/>
            <pc:sldMk cId="2318205490" sldId="266"/>
            <ac:graphicFrameMk id="4" creationId="{4DDCE87C-5CBA-DC66-6F86-24131BCD83E4}"/>
          </ac:graphicFrameMkLst>
        </pc:graphicFrameChg>
        <pc:graphicFrameChg chg="add mod">
          <ac:chgData name="Mundrane, Michael" userId="bdea106f-fec5-4615-8614-6dd8645a5ce3" providerId="ADAL" clId="{B3527A72-C69C-4322-8E4A-25ABEC5BDA20}" dt="2023-08-03T13:34:15.352" v="2861" actId="1076"/>
          <ac:graphicFrameMkLst>
            <pc:docMk/>
            <pc:sldMk cId="2318205490" sldId="266"/>
            <ac:graphicFrameMk id="5" creationId="{F0A885A8-796A-BCFE-2A0B-48A7A6D7E9D5}"/>
          </ac:graphicFrameMkLst>
        </pc:graphicFrameChg>
        <pc:cxnChg chg="add mod">
          <ac:chgData name="Mundrane, Michael" userId="bdea106f-fec5-4615-8614-6dd8645a5ce3" providerId="ADAL" clId="{B3527A72-C69C-4322-8E4A-25ABEC5BDA20}" dt="2023-08-07T14:54:04.356" v="9988" actId="164"/>
          <ac:cxnSpMkLst>
            <pc:docMk/>
            <pc:sldMk cId="2318205490" sldId="266"/>
            <ac:cxnSpMk id="13" creationId="{44C9B15B-CB18-2CB7-C26C-2B2A655F9E75}"/>
          </ac:cxnSpMkLst>
        </pc:cxnChg>
        <pc:cxnChg chg="add mod">
          <ac:chgData name="Mundrane, Michael" userId="bdea106f-fec5-4615-8614-6dd8645a5ce3" providerId="ADAL" clId="{B3527A72-C69C-4322-8E4A-25ABEC5BDA20}" dt="2023-08-07T14:54:04.356" v="9988" actId="164"/>
          <ac:cxnSpMkLst>
            <pc:docMk/>
            <pc:sldMk cId="2318205490" sldId="266"/>
            <ac:cxnSpMk id="19" creationId="{5EB46744-5DB8-9672-3FF4-7E587C82176B}"/>
          </ac:cxnSpMkLst>
        </pc:cxnChg>
        <pc:cxnChg chg="mod">
          <ac:chgData name="Mundrane, Michael" userId="bdea106f-fec5-4615-8614-6dd8645a5ce3" providerId="ADAL" clId="{B3527A72-C69C-4322-8E4A-25ABEC5BDA20}" dt="2023-08-04T18:54:02.137" v="9090"/>
          <ac:cxnSpMkLst>
            <pc:docMk/>
            <pc:sldMk cId="2318205490" sldId="266"/>
            <ac:cxnSpMk id="27" creationId="{B0829B39-8E83-9616-12CB-C6CFCC4EF1D5}"/>
          </ac:cxnSpMkLst>
        </pc:cxnChg>
        <pc:cxnChg chg="add del mod topLvl">
          <ac:chgData name="Mundrane, Michael" userId="bdea106f-fec5-4615-8614-6dd8645a5ce3" providerId="ADAL" clId="{B3527A72-C69C-4322-8E4A-25ABEC5BDA20}" dt="2023-08-04T19:00:43.100" v="9240" actId="164"/>
          <ac:cxnSpMkLst>
            <pc:docMk/>
            <pc:sldMk cId="2318205490" sldId="266"/>
            <ac:cxnSpMk id="30" creationId="{DBEAEA41-2C84-AFEB-2690-D0D6C3F8B4D9}"/>
          </ac:cxnSpMkLst>
        </pc:cxnChg>
        <pc:cxnChg chg="add del mod topLvl">
          <ac:chgData name="Mundrane, Michael" userId="bdea106f-fec5-4615-8614-6dd8645a5ce3" providerId="ADAL" clId="{B3527A72-C69C-4322-8E4A-25ABEC5BDA20}" dt="2023-08-04T19:00:43.100" v="9240" actId="164"/>
          <ac:cxnSpMkLst>
            <pc:docMk/>
            <pc:sldMk cId="2318205490" sldId="266"/>
            <ac:cxnSpMk id="31" creationId="{E72FFD7E-61ED-EBF1-9460-F04CA7690501}"/>
          </ac:cxnSpMkLst>
        </pc:cxnChg>
        <pc:cxnChg chg="add del mod topLvl">
          <ac:chgData name="Mundrane, Michael" userId="bdea106f-fec5-4615-8614-6dd8645a5ce3" providerId="ADAL" clId="{B3527A72-C69C-4322-8E4A-25ABEC5BDA20}" dt="2023-08-04T19:00:17.895" v="9203" actId="478"/>
          <ac:cxnSpMkLst>
            <pc:docMk/>
            <pc:sldMk cId="2318205490" sldId="266"/>
            <ac:cxnSpMk id="32" creationId="{6D67A06C-83B9-8E28-7789-EBFDF1980309}"/>
          </ac:cxnSpMkLst>
        </pc:cxnChg>
        <pc:cxnChg chg="add del mod topLvl">
          <ac:chgData name="Mundrane, Michael" userId="bdea106f-fec5-4615-8614-6dd8645a5ce3" providerId="ADAL" clId="{B3527A72-C69C-4322-8E4A-25ABEC5BDA20}" dt="2023-08-04T19:00:19.181" v="9204" actId="478"/>
          <ac:cxnSpMkLst>
            <pc:docMk/>
            <pc:sldMk cId="2318205490" sldId="266"/>
            <ac:cxnSpMk id="33" creationId="{BFFB2B5E-D180-00F5-4617-281FB6D9FFFB}"/>
          </ac:cxnSpMkLst>
        </pc:cxnChg>
        <pc:cxnChg chg="add del mod topLvl">
          <ac:chgData name="Mundrane, Michael" userId="bdea106f-fec5-4615-8614-6dd8645a5ce3" providerId="ADAL" clId="{B3527A72-C69C-4322-8E4A-25ABEC5BDA20}" dt="2023-08-04T19:00:43.100" v="9240" actId="164"/>
          <ac:cxnSpMkLst>
            <pc:docMk/>
            <pc:sldMk cId="2318205490" sldId="266"/>
            <ac:cxnSpMk id="34" creationId="{A5517952-9272-CA56-9A5E-7D055553CCAD}"/>
          </ac:cxnSpMkLst>
        </pc:cxnChg>
      </pc:sldChg>
      <pc:sldChg chg="addSp delSp modSp new mod modTransition modAnim">
        <pc:chgData name="Mundrane, Michael" userId="bdea106f-fec5-4615-8614-6dd8645a5ce3" providerId="ADAL" clId="{B3527A72-C69C-4322-8E4A-25ABEC5BDA20}" dt="2023-08-07T14:32:11.822" v="9784" actId="1036"/>
        <pc:sldMkLst>
          <pc:docMk/>
          <pc:sldMk cId="3313049514" sldId="267"/>
        </pc:sldMkLst>
        <pc:spChg chg="mod">
          <ac:chgData name="Mundrane, Michael" userId="bdea106f-fec5-4615-8614-6dd8645a5ce3" providerId="ADAL" clId="{B3527A72-C69C-4322-8E4A-25ABEC5BDA20}" dt="2023-08-07T14:25:29.488" v="9694" actId="20577"/>
          <ac:spMkLst>
            <pc:docMk/>
            <pc:sldMk cId="3313049514" sldId="267"/>
            <ac:spMk id="2" creationId="{6518945B-6F14-5E79-5246-A3C5A6888AAF}"/>
          </ac:spMkLst>
        </pc:spChg>
        <pc:spChg chg="mod">
          <ac:chgData name="Mundrane, Michael" userId="bdea106f-fec5-4615-8614-6dd8645a5ce3" providerId="ADAL" clId="{B3527A72-C69C-4322-8E4A-25ABEC5BDA20}" dt="2023-08-04T12:23:27.278" v="6428" actId="20577"/>
          <ac:spMkLst>
            <pc:docMk/>
            <pc:sldMk cId="3313049514" sldId="267"/>
            <ac:spMk id="3" creationId="{B4F26631-0C3B-CAA8-16C9-9975E4FB2E15}"/>
          </ac:spMkLst>
        </pc:spChg>
        <pc:spChg chg="add del mod topLvl">
          <ac:chgData name="Mundrane, Michael" userId="bdea106f-fec5-4615-8614-6dd8645a5ce3" providerId="ADAL" clId="{B3527A72-C69C-4322-8E4A-25ABEC5BDA20}" dt="2023-08-07T14:31:57.269" v="9772" actId="338"/>
          <ac:spMkLst>
            <pc:docMk/>
            <pc:sldMk cId="3313049514" sldId="267"/>
            <ac:spMk id="7" creationId="{54530B4C-AD29-5F06-AF47-93E0EAE204D7}"/>
          </ac:spMkLst>
        </pc:spChg>
        <pc:grpChg chg="add del mod">
          <ac:chgData name="Mundrane, Michael" userId="bdea106f-fec5-4615-8614-6dd8645a5ce3" providerId="ADAL" clId="{B3527A72-C69C-4322-8E4A-25ABEC5BDA20}" dt="2023-08-07T14:27:42.080" v="9698" actId="165"/>
          <ac:grpSpMkLst>
            <pc:docMk/>
            <pc:sldMk cId="3313049514" sldId="267"/>
            <ac:grpSpMk id="8" creationId="{85BE9F21-54E5-7B7C-E188-F44ED0D843C3}"/>
          </ac:grpSpMkLst>
        </pc:grpChg>
        <pc:grpChg chg="add del mod">
          <ac:chgData name="Mundrane, Michael" userId="bdea106f-fec5-4615-8614-6dd8645a5ce3" providerId="ADAL" clId="{B3527A72-C69C-4322-8E4A-25ABEC5BDA20}" dt="2023-08-07T14:31:37.485" v="9742" actId="165"/>
          <ac:grpSpMkLst>
            <pc:docMk/>
            <pc:sldMk cId="3313049514" sldId="267"/>
            <ac:grpSpMk id="10" creationId="{7BC91A48-AC57-7EBA-DC6A-4E2590C4BFCF}"/>
          </ac:grpSpMkLst>
        </pc:grpChg>
        <pc:grpChg chg="add mod">
          <ac:chgData name="Mundrane, Michael" userId="bdea106f-fec5-4615-8614-6dd8645a5ce3" providerId="ADAL" clId="{B3527A72-C69C-4322-8E4A-25ABEC5BDA20}" dt="2023-08-07T14:32:11.822" v="9784" actId="1036"/>
          <ac:grpSpMkLst>
            <pc:docMk/>
            <pc:sldMk cId="3313049514" sldId="267"/>
            <ac:grpSpMk id="11" creationId="{EF9D8FF8-DDC2-03E9-270E-724CC009E020}"/>
          </ac:grpSpMkLst>
        </pc:grpChg>
        <pc:graphicFrameChg chg="add mod">
          <ac:chgData name="Mundrane, Michael" userId="bdea106f-fec5-4615-8614-6dd8645a5ce3" providerId="ADAL" clId="{B3527A72-C69C-4322-8E4A-25ABEC5BDA20}" dt="2023-08-03T16:50:39.665" v="5357" actId="1076"/>
          <ac:graphicFrameMkLst>
            <pc:docMk/>
            <pc:sldMk cId="3313049514" sldId="267"/>
            <ac:graphicFrameMk id="4" creationId="{CA95FC25-79CF-2DB4-1C41-BD3F73BF924E}"/>
          </ac:graphicFrameMkLst>
        </pc:graphicFrameChg>
        <pc:picChg chg="add del mod topLvl">
          <ac:chgData name="Mundrane, Michael" userId="bdea106f-fec5-4615-8614-6dd8645a5ce3" providerId="ADAL" clId="{B3527A72-C69C-4322-8E4A-25ABEC5BDA20}" dt="2023-08-07T14:27:51.518" v="9701" actId="478"/>
          <ac:picMkLst>
            <pc:docMk/>
            <pc:sldMk cId="3313049514" sldId="267"/>
            <ac:picMk id="6" creationId="{3FDD351E-9047-E8C2-FEEA-A03A19BE5D86}"/>
          </ac:picMkLst>
        </pc:picChg>
        <pc:picChg chg="add mod topLvl">
          <ac:chgData name="Mundrane, Michael" userId="bdea106f-fec5-4615-8614-6dd8645a5ce3" providerId="ADAL" clId="{B3527A72-C69C-4322-8E4A-25ABEC5BDA20}" dt="2023-08-07T14:31:57.269" v="9772" actId="338"/>
          <ac:picMkLst>
            <pc:docMk/>
            <pc:sldMk cId="3313049514" sldId="267"/>
            <ac:picMk id="9" creationId="{AC20F3BD-B9B4-8175-FD4A-D948A1418E62}"/>
          </ac:picMkLst>
        </pc:picChg>
      </pc:sldChg>
      <pc:sldChg chg="addSp delSp modSp new mod modTransition">
        <pc:chgData name="Mundrane, Michael" userId="bdea106f-fec5-4615-8614-6dd8645a5ce3" providerId="ADAL" clId="{B3527A72-C69C-4322-8E4A-25ABEC5BDA20}" dt="2023-08-07T14:35:15.006" v="9837" actId="1038"/>
        <pc:sldMkLst>
          <pc:docMk/>
          <pc:sldMk cId="1632586365" sldId="268"/>
        </pc:sldMkLst>
        <pc:spChg chg="mod">
          <ac:chgData name="Mundrane, Michael" userId="bdea106f-fec5-4615-8614-6dd8645a5ce3" providerId="ADAL" clId="{B3527A72-C69C-4322-8E4A-25ABEC5BDA20}" dt="2023-08-07T14:32:59.958" v="9806" actId="6549"/>
          <ac:spMkLst>
            <pc:docMk/>
            <pc:sldMk cId="1632586365" sldId="268"/>
            <ac:spMk id="2" creationId="{44B0957C-F975-B4B9-B6F9-51A2D57BF3E0}"/>
          </ac:spMkLst>
        </pc:spChg>
        <pc:spChg chg="mod">
          <ac:chgData name="Mundrane, Michael" userId="bdea106f-fec5-4615-8614-6dd8645a5ce3" providerId="ADAL" clId="{B3527A72-C69C-4322-8E4A-25ABEC5BDA20}" dt="2023-08-03T18:44:08.542" v="6087" actId="20577"/>
          <ac:spMkLst>
            <pc:docMk/>
            <pc:sldMk cId="1632586365" sldId="268"/>
            <ac:spMk id="3" creationId="{60EDF6C8-E17C-110C-C07B-2B45425C3890}"/>
          </ac:spMkLst>
        </pc:spChg>
        <pc:spChg chg="add del mod">
          <ac:chgData name="Mundrane, Michael" userId="bdea106f-fec5-4615-8614-6dd8645a5ce3" providerId="ADAL" clId="{B3527A72-C69C-4322-8E4A-25ABEC5BDA20}" dt="2023-08-04T12:32:02.657" v="6542" actId="478"/>
          <ac:spMkLst>
            <pc:docMk/>
            <pc:sldMk cId="1632586365" sldId="268"/>
            <ac:spMk id="13" creationId="{6B115C07-AD91-6391-9C9A-59F9988588EE}"/>
          </ac:spMkLst>
        </pc:spChg>
        <pc:spChg chg="add mod">
          <ac:chgData name="Mundrane, Michael" userId="bdea106f-fec5-4615-8614-6dd8645a5ce3" providerId="ADAL" clId="{B3527A72-C69C-4322-8E4A-25ABEC5BDA20}" dt="2023-08-07T14:35:15.006" v="9837" actId="1038"/>
          <ac:spMkLst>
            <pc:docMk/>
            <pc:sldMk cId="1632586365" sldId="268"/>
            <ac:spMk id="20" creationId="{B1260C3A-9D70-E7E2-CAFA-BF14F798E6CB}"/>
          </ac:spMkLst>
        </pc:spChg>
        <pc:spChg chg="add del mod">
          <ac:chgData name="Mundrane, Michael" userId="bdea106f-fec5-4615-8614-6dd8645a5ce3" providerId="ADAL" clId="{B3527A72-C69C-4322-8E4A-25ABEC5BDA20}" dt="2023-08-04T12:32:04.615" v="6543" actId="478"/>
          <ac:spMkLst>
            <pc:docMk/>
            <pc:sldMk cId="1632586365" sldId="268"/>
            <ac:spMk id="22" creationId="{9B61DFC4-CD6D-DF54-5CFB-983E27F94425}"/>
          </ac:spMkLst>
        </pc:spChg>
        <pc:spChg chg="add del mod">
          <ac:chgData name="Mundrane, Michael" userId="bdea106f-fec5-4615-8614-6dd8645a5ce3" providerId="ADAL" clId="{B3527A72-C69C-4322-8E4A-25ABEC5BDA20}" dt="2023-08-04T12:32:05.981" v="6544" actId="478"/>
          <ac:spMkLst>
            <pc:docMk/>
            <pc:sldMk cId="1632586365" sldId="268"/>
            <ac:spMk id="24" creationId="{286B02BD-5A5F-D80C-E6B3-16390210EE30}"/>
          </ac:spMkLst>
        </pc:spChg>
        <pc:spChg chg="add mod">
          <ac:chgData name="Mundrane, Michael" userId="bdea106f-fec5-4615-8614-6dd8645a5ce3" providerId="ADAL" clId="{B3527A72-C69C-4322-8E4A-25ABEC5BDA20}" dt="2023-08-04T18:48:47.195" v="9013" actId="1035"/>
          <ac:spMkLst>
            <pc:docMk/>
            <pc:sldMk cId="1632586365" sldId="268"/>
            <ac:spMk id="26" creationId="{4A7427BB-62C0-5BE1-31ED-55C9780E8B59}"/>
          </ac:spMkLst>
        </pc:spChg>
        <pc:spChg chg="add mod">
          <ac:chgData name="Mundrane, Michael" userId="bdea106f-fec5-4615-8614-6dd8645a5ce3" providerId="ADAL" clId="{B3527A72-C69C-4322-8E4A-25ABEC5BDA20}" dt="2023-08-04T18:48:47.195" v="9013" actId="1035"/>
          <ac:spMkLst>
            <pc:docMk/>
            <pc:sldMk cId="1632586365" sldId="268"/>
            <ac:spMk id="28" creationId="{934B9434-BBFD-9F28-5B82-BE0507FD1EE0}"/>
          </ac:spMkLst>
        </pc:spChg>
        <pc:spChg chg="add mod">
          <ac:chgData name="Mundrane, Michael" userId="bdea106f-fec5-4615-8614-6dd8645a5ce3" providerId="ADAL" clId="{B3527A72-C69C-4322-8E4A-25ABEC5BDA20}" dt="2023-08-04T18:48:47.195" v="9013" actId="1035"/>
          <ac:spMkLst>
            <pc:docMk/>
            <pc:sldMk cId="1632586365" sldId="268"/>
            <ac:spMk id="30" creationId="{09283FEF-9C84-A702-6D27-BAD9D52D8A7A}"/>
          </ac:spMkLst>
        </pc:spChg>
        <pc:spChg chg="add mod">
          <ac:chgData name="Mundrane, Michael" userId="bdea106f-fec5-4615-8614-6dd8645a5ce3" providerId="ADAL" clId="{B3527A72-C69C-4322-8E4A-25ABEC5BDA20}" dt="2023-08-04T17:51:28.979" v="7316" actId="1038"/>
          <ac:spMkLst>
            <pc:docMk/>
            <pc:sldMk cId="1632586365" sldId="268"/>
            <ac:spMk id="31" creationId="{56897CB1-45CE-1922-E8CC-6E6655F94549}"/>
          </ac:spMkLst>
        </pc:spChg>
        <pc:spChg chg="mod">
          <ac:chgData name="Mundrane, Michael" userId="bdea106f-fec5-4615-8614-6dd8645a5ce3" providerId="ADAL" clId="{B3527A72-C69C-4322-8E4A-25ABEC5BDA20}" dt="2023-08-04T18:48:11.018" v="9000"/>
          <ac:spMkLst>
            <pc:docMk/>
            <pc:sldMk cId="1632586365" sldId="268"/>
            <ac:spMk id="33" creationId="{DA981F15-2A66-E150-9C8C-98DB01B73CA4}"/>
          </ac:spMkLst>
        </pc:spChg>
        <pc:spChg chg="mod">
          <ac:chgData name="Mundrane, Michael" userId="bdea106f-fec5-4615-8614-6dd8645a5ce3" providerId="ADAL" clId="{B3527A72-C69C-4322-8E4A-25ABEC5BDA20}" dt="2023-08-04T18:48:11.018" v="9000"/>
          <ac:spMkLst>
            <pc:docMk/>
            <pc:sldMk cId="1632586365" sldId="268"/>
            <ac:spMk id="34" creationId="{1C48FEB2-1568-0E9C-F0E8-FDDFBBC25507}"/>
          </ac:spMkLst>
        </pc:spChg>
        <pc:grpChg chg="add del mod">
          <ac:chgData name="Mundrane, Michael" userId="bdea106f-fec5-4615-8614-6dd8645a5ce3" providerId="ADAL" clId="{B3527A72-C69C-4322-8E4A-25ABEC5BDA20}" dt="2023-08-03T16:56:02.291" v="5774" actId="165"/>
          <ac:grpSpMkLst>
            <pc:docMk/>
            <pc:sldMk cId="1632586365" sldId="268"/>
            <ac:grpSpMk id="12" creationId="{D9FE4D99-4E75-B4CF-D36E-77C9F91341A1}"/>
          </ac:grpSpMkLst>
        </pc:grpChg>
        <pc:grpChg chg="add mod">
          <ac:chgData name="Mundrane, Michael" userId="bdea106f-fec5-4615-8614-6dd8645a5ce3" providerId="ADAL" clId="{B3527A72-C69C-4322-8E4A-25ABEC5BDA20}" dt="2023-08-04T18:48:17.142" v="9001" actId="1076"/>
          <ac:grpSpMkLst>
            <pc:docMk/>
            <pc:sldMk cId="1632586365" sldId="268"/>
            <ac:grpSpMk id="32" creationId="{18115B21-5EF9-AFCF-D358-397FDA0F2DFC}"/>
          </ac:grpSpMkLst>
        </pc:grpChg>
        <pc:graphicFrameChg chg="add mod topLvl">
          <ac:chgData name="Mundrane, Michael" userId="bdea106f-fec5-4615-8614-6dd8645a5ce3" providerId="ADAL" clId="{B3527A72-C69C-4322-8E4A-25ABEC5BDA20}" dt="2023-08-04T17:50:26.375" v="7288"/>
          <ac:graphicFrameMkLst>
            <pc:docMk/>
            <pc:sldMk cId="1632586365" sldId="268"/>
            <ac:graphicFrameMk id="4" creationId="{A46DCAF2-D154-4AAA-A869-8C18DE37DBD1}"/>
          </ac:graphicFrameMkLst>
        </pc:graphicFrameChg>
        <pc:cxnChg chg="add del mod topLvl">
          <ac:chgData name="Mundrane, Michael" userId="bdea106f-fec5-4615-8614-6dd8645a5ce3" providerId="ADAL" clId="{B3527A72-C69C-4322-8E4A-25ABEC5BDA20}" dt="2023-08-03T16:56:08.266" v="5776" actId="478"/>
          <ac:cxnSpMkLst>
            <pc:docMk/>
            <pc:sldMk cId="1632586365" sldId="268"/>
            <ac:cxnSpMk id="6" creationId="{86BBAB26-4436-5C30-F3F2-AC59DBBEAEE9}"/>
          </ac:cxnSpMkLst>
        </pc:cxnChg>
        <pc:cxnChg chg="add del mod topLvl">
          <ac:chgData name="Mundrane, Michael" userId="bdea106f-fec5-4615-8614-6dd8645a5ce3" providerId="ADAL" clId="{B3527A72-C69C-4322-8E4A-25ABEC5BDA20}" dt="2023-08-03T16:56:06.473" v="5775" actId="478"/>
          <ac:cxnSpMkLst>
            <pc:docMk/>
            <pc:sldMk cId="1632586365" sldId="268"/>
            <ac:cxnSpMk id="8" creationId="{95C7EB00-FE0A-3C93-B0D0-EE221D35F055}"/>
          </ac:cxnSpMkLst>
        </pc:cxnChg>
        <pc:cxnChg chg="add del">
          <ac:chgData name="Mundrane, Michael" userId="bdea106f-fec5-4615-8614-6dd8645a5ce3" providerId="ADAL" clId="{B3527A72-C69C-4322-8E4A-25ABEC5BDA20}" dt="2023-08-03T16:57:33.119" v="5785" actId="478"/>
          <ac:cxnSpMkLst>
            <pc:docMk/>
            <pc:sldMk cId="1632586365" sldId="268"/>
            <ac:cxnSpMk id="15" creationId="{2071239B-B05E-EEC8-8C83-9CA6582FD421}"/>
          </ac:cxnSpMkLst>
        </pc:cxnChg>
        <pc:cxnChg chg="add del">
          <ac:chgData name="Mundrane, Michael" userId="bdea106f-fec5-4615-8614-6dd8645a5ce3" providerId="ADAL" clId="{B3527A72-C69C-4322-8E4A-25ABEC5BDA20}" dt="2023-08-03T16:57:34.824" v="5786" actId="478"/>
          <ac:cxnSpMkLst>
            <pc:docMk/>
            <pc:sldMk cId="1632586365" sldId="268"/>
            <ac:cxnSpMk id="17" creationId="{96F3176D-F73E-E87F-14C6-EE0E88205411}"/>
          </ac:cxnSpMkLst>
        </pc:cxnChg>
        <pc:cxnChg chg="add del">
          <ac:chgData name="Mundrane, Michael" userId="bdea106f-fec5-4615-8614-6dd8645a5ce3" providerId="ADAL" clId="{B3527A72-C69C-4322-8E4A-25ABEC5BDA20}" dt="2023-08-03T18:41:19.159" v="5849" actId="478"/>
          <ac:cxnSpMkLst>
            <pc:docMk/>
            <pc:sldMk cId="1632586365" sldId="268"/>
            <ac:cxnSpMk id="19" creationId="{7DA04D88-C7B3-9875-F362-97C0F569904A}"/>
          </ac:cxnSpMkLst>
        </pc:cxnChg>
        <pc:cxnChg chg="mod">
          <ac:chgData name="Mundrane, Michael" userId="bdea106f-fec5-4615-8614-6dd8645a5ce3" providerId="ADAL" clId="{B3527A72-C69C-4322-8E4A-25ABEC5BDA20}" dt="2023-08-04T18:48:11.018" v="9000"/>
          <ac:cxnSpMkLst>
            <pc:docMk/>
            <pc:sldMk cId="1632586365" sldId="268"/>
            <ac:cxnSpMk id="35" creationId="{FF492445-00B7-2F90-8C05-C0ED27F5CB9F}"/>
          </ac:cxnSpMkLst>
        </pc:cxnChg>
      </pc:sldChg>
      <pc:sldChg chg="addSp delSp modSp new mod modTransition modAnim">
        <pc:chgData name="Mundrane, Michael" userId="bdea106f-fec5-4615-8614-6dd8645a5ce3" providerId="ADAL" clId="{B3527A72-C69C-4322-8E4A-25ABEC5BDA20}" dt="2023-08-04T19:10:36.781" v="9591"/>
        <pc:sldMkLst>
          <pc:docMk/>
          <pc:sldMk cId="4173201035" sldId="269"/>
        </pc:sldMkLst>
        <pc:spChg chg="mod">
          <ac:chgData name="Mundrane, Michael" userId="bdea106f-fec5-4615-8614-6dd8645a5ce3" providerId="ADAL" clId="{B3527A72-C69C-4322-8E4A-25ABEC5BDA20}" dt="2023-08-03T13:10:15.104" v="2490" actId="14100"/>
          <ac:spMkLst>
            <pc:docMk/>
            <pc:sldMk cId="4173201035" sldId="269"/>
            <ac:spMk id="2" creationId="{7CAA933E-DF7B-7594-037C-CBA9036361B4}"/>
          </ac:spMkLst>
        </pc:spChg>
        <pc:spChg chg="mod">
          <ac:chgData name="Mundrane, Michael" userId="bdea106f-fec5-4615-8614-6dd8645a5ce3" providerId="ADAL" clId="{B3527A72-C69C-4322-8E4A-25ABEC5BDA20}" dt="2023-08-02T16:29:02.942" v="306" actId="20577"/>
          <ac:spMkLst>
            <pc:docMk/>
            <pc:sldMk cId="4173201035" sldId="269"/>
            <ac:spMk id="3" creationId="{26BB1147-51BB-E46C-8F4C-42CBFC08D1A4}"/>
          </ac:spMkLst>
        </pc:spChg>
        <pc:spChg chg="add mod topLvl">
          <ac:chgData name="Mundrane, Michael" userId="bdea106f-fec5-4615-8614-6dd8645a5ce3" providerId="ADAL" clId="{B3527A72-C69C-4322-8E4A-25ABEC5BDA20}" dt="2023-08-04T17:56:06.824" v="7377" actId="115"/>
          <ac:spMkLst>
            <pc:docMk/>
            <pc:sldMk cId="4173201035" sldId="269"/>
            <ac:spMk id="4" creationId="{D6DAF1B6-7F52-10A3-AC52-ADB1324A646B}"/>
          </ac:spMkLst>
        </pc:spChg>
        <pc:spChg chg="add del mod">
          <ac:chgData name="Mundrane, Michael" userId="bdea106f-fec5-4615-8614-6dd8645a5ce3" providerId="ADAL" clId="{B3527A72-C69C-4322-8E4A-25ABEC5BDA20}" dt="2023-08-03T13:52:49.814" v="3694" actId="478"/>
          <ac:spMkLst>
            <pc:docMk/>
            <pc:sldMk cId="4173201035" sldId="269"/>
            <ac:spMk id="7" creationId="{25593398-CCBF-C107-2580-CEB6ED30865F}"/>
          </ac:spMkLst>
        </pc:spChg>
        <pc:grpChg chg="add del mod">
          <ac:chgData name="Mundrane, Michael" userId="bdea106f-fec5-4615-8614-6dd8645a5ce3" providerId="ADAL" clId="{B3527A72-C69C-4322-8E4A-25ABEC5BDA20}" dt="2023-08-03T16:34:45.936" v="5137" actId="165"/>
          <ac:grpSpMkLst>
            <pc:docMk/>
            <pc:sldMk cId="4173201035" sldId="269"/>
            <ac:grpSpMk id="8" creationId="{E51F49C4-4DD8-FBC5-9F71-E6F8E842388E}"/>
          </ac:grpSpMkLst>
        </pc:grpChg>
        <pc:grpChg chg="add mod">
          <ac:chgData name="Mundrane, Michael" userId="bdea106f-fec5-4615-8614-6dd8645a5ce3" providerId="ADAL" clId="{B3527A72-C69C-4322-8E4A-25ABEC5BDA20}" dt="2023-08-03T16:34:59.138" v="5140" actId="338"/>
          <ac:grpSpMkLst>
            <pc:docMk/>
            <pc:sldMk cId="4173201035" sldId="269"/>
            <ac:grpSpMk id="9" creationId="{975692B6-C485-F0FC-3F7D-E7BA6898DB93}"/>
          </ac:grpSpMkLst>
        </pc:grpChg>
        <pc:picChg chg="add mod topLvl">
          <ac:chgData name="Mundrane, Michael" userId="bdea106f-fec5-4615-8614-6dd8645a5ce3" providerId="ADAL" clId="{B3527A72-C69C-4322-8E4A-25ABEC5BDA20}" dt="2023-08-03T16:34:59.138" v="5140" actId="338"/>
          <ac:picMkLst>
            <pc:docMk/>
            <pc:sldMk cId="4173201035" sldId="269"/>
            <ac:picMk id="6" creationId="{93511914-BBC6-F000-70BF-283A7E574F05}"/>
          </ac:picMkLst>
        </pc:picChg>
      </pc:sldChg>
      <pc:sldChg chg="addSp modSp new mod modTransition">
        <pc:chgData name="Mundrane, Michael" userId="bdea106f-fec5-4615-8614-6dd8645a5ce3" providerId="ADAL" clId="{B3527A72-C69C-4322-8E4A-25ABEC5BDA20}" dt="2023-08-04T19:10:17.635" v="9589"/>
        <pc:sldMkLst>
          <pc:docMk/>
          <pc:sldMk cId="3607583811" sldId="270"/>
        </pc:sldMkLst>
        <pc:spChg chg="mod">
          <ac:chgData name="Mundrane, Michael" userId="bdea106f-fec5-4615-8614-6dd8645a5ce3" providerId="ADAL" clId="{B3527A72-C69C-4322-8E4A-25ABEC5BDA20}" dt="2023-08-02T16:26:49.632" v="196" actId="6549"/>
          <ac:spMkLst>
            <pc:docMk/>
            <pc:sldMk cId="3607583811" sldId="270"/>
            <ac:spMk id="2" creationId="{81E6C4CA-87F8-DD0F-093A-B97F3ED23447}"/>
          </ac:spMkLst>
        </pc:spChg>
        <pc:spChg chg="mod">
          <ac:chgData name="Mundrane, Michael" userId="bdea106f-fec5-4615-8614-6dd8645a5ce3" providerId="ADAL" clId="{B3527A72-C69C-4322-8E4A-25ABEC5BDA20}" dt="2023-08-03T12:55:59.767" v="2419" actId="20577"/>
          <ac:spMkLst>
            <pc:docMk/>
            <pc:sldMk cId="3607583811" sldId="270"/>
            <ac:spMk id="3" creationId="{6620E7CD-83D5-0175-0135-F79A81E1940B}"/>
          </ac:spMkLst>
        </pc:spChg>
        <pc:spChg chg="add mod">
          <ac:chgData name="Mundrane, Michael" userId="bdea106f-fec5-4615-8614-6dd8645a5ce3" providerId="ADAL" clId="{B3527A72-C69C-4322-8E4A-25ABEC5BDA20}" dt="2023-08-04T18:34:15.899" v="8793" actId="20577"/>
          <ac:spMkLst>
            <pc:docMk/>
            <pc:sldMk cId="3607583811" sldId="270"/>
            <ac:spMk id="4" creationId="{A310A4D3-2033-59CA-CAD8-0EF4FE6A77A5}"/>
          </ac:spMkLst>
        </pc:spChg>
      </pc:sldChg>
      <pc:sldChg chg="modSp add mod modTransition">
        <pc:chgData name="Mundrane, Michael" userId="bdea106f-fec5-4615-8614-6dd8645a5ce3" providerId="ADAL" clId="{B3527A72-C69C-4322-8E4A-25ABEC5BDA20}" dt="2023-08-04T19:10:17.635" v="9589"/>
        <pc:sldMkLst>
          <pc:docMk/>
          <pc:sldMk cId="3426516909" sldId="271"/>
        </pc:sldMkLst>
        <pc:spChg chg="mod">
          <ac:chgData name="Mundrane, Michael" userId="bdea106f-fec5-4615-8614-6dd8645a5ce3" providerId="ADAL" clId="{B3527A72-C69C-4322-8E4A-25ABEC5BDA20}" dt="2023-08-02T16:28:56.464" v="293" actId="20577"/>
          <ac:spMkLst>
            <pc:docMk/>
            <pc:sldMk cId="3426516909" sldId="271"/>
            <ac:spMk id="3" creationId="{7E6297C3-0273-460E-91BB-4FC36C0E2900}"/>
          </ac:spMkLst>
        </pc:spChg>
      </pc:sldChg>
      <pc:sldChg chg="modSp new del mod">
        <pc:chgData name="Mundrane, Michael" userId="bdea106f-fec5-4615-8614-6dd8645a5ce3" providerId="ADAL" clId="{B3527A72-C69C-4322-8E4A-25ABEC5BDA20}" dt="2023-08-03T11:47:25.141" v="1941" actId="47"/>
        <pc:sldMkLst>
          <pc:docMk/>
          <pc:sldMk cId="1562385310" sldId="272"/>
        </pc:sldMkLst>
        <pc:spChg chg="mod">
          <ac:chgData name="Mundrane, Michael" userId="bdea106f-fec5-4615-8614-6dd8645a5ce3" providerId="ADAL" clId="{B3527A72-C69C-4322-8E4A-25ABEC5BDA20}" dt="2023-08-02T16:42:17.882" v="644" actId="20577"/>
          <ac:spMkLst>
            <pc:docMk/>
            <pc:sldMk cId="1562385310" sldId="272"/>
            <ac:spMk id="3" creationId="{35FD1225-FB6E-948D-5417-13E2A4CA1F42}"/>
          </ac:spMkLst>
        </pc:spChg>
      </pc:sldChg>
      <pc:sldChg chg="addSp delSp modSp add mod modTransition modNotesTx">
        <pc:chgData name="Mundrane, Michael" userId="bdea106f-fec5-4615-8614-6dd8645a5ce3" providerId="ADAL" clId="{B3527A72-C69C-4322-8E4A-25ABEC5BDA20}" dt="2023-08-07T14:39:34.950" v="9838" actId="20578"/>
        <pc:sldMkLst>
          <pc:docMk/>
          <pc:sldMk cId="740871479" sldId="273"/>
        </pc:sldMkLst>
        <pc:spChg chg="del mod">
          <ac:chgData name="Mundrane, Michael" userId="bdea106f-fec5-4615-8614-6dd8645a5ce3" providerId="ADAL" clId="{B3527A72-C69C-4322-8E4A-25ABEC5BDA20}" dt="2023-08-03T11:39:27.648" v="1787" actId="478"/>
          <ac:spMkLst>
            <pc:docMk/>
            <pc:sldMk cId="740871479" sldId="273"/>
            <ac:spMk id="2" creationId="{4A9E59CD-A389-DD5A-DF0E-79FE0E14651C}"/>
          </ac:spMkLst>
        </pc:spChg>
        <pc:spChg chg="mod">
          <ac:chgData name="Mundrane, Michael" userId="bdea106f-fec5-4615-8614-6dd8645a5ce3" providerId="ADAL" clId="{B3527A72-C69C-4322-8E4A-25ABEC5BDA20}" dt="2023-08-02T16:42:32.407" v="658" actId="20577"/>
          <ac:spMkLst>
            <pc:docMk/>
            <pc:sldMk cId="740871479" sldId="273"/>
            <ac:spMk id="3" creationId="{35FD1225-FB6E-948D-5417-13E2A4CA1F42}"/>
          </ac:spMkLst>
        </pc:spChg>
        <pc:spChg chg="mod">
          <ac:chgData name="Mundrane, Michael" userId="bdea106f-fec5-4615-8614-6dd8645a5ce3" providerId="ADAL" clId="{B3527A72-C69C-4322-8E4A-25ABEC5BDA20}" dt="2023-08-02T20:40:41.805" v="1725"/>
          <ac:spMkLst>
            <pc:docMk/>
            <pc:sldMk cId="740871479" sldId="273"/>
            <ac:spMk id="5" creationId="{A091253C-E8D0-D4DF-C831-8CA3FBCCC47B}"/>
          </ac:spMkLst>
        </pc:spChg>
        <pc:spChg chg="mod">
          <ac:chgData name="Mundrane, Michael" userId="bdea106f-fec5-4615-8614-6dd8645a5ce3" providerId="ADAL" clId="{B3527A72-C69C-4322-8E4A-25ABEC5BDA20}" dt="2023-08-03T11:38:32.839" v="1781"/>
          <ac:spMkLst>
            <pc:docMk/>
            <pc:sldMk cId="740871479" sldId="273"/>
            <ac:spMk id="5" creationId="{FBE788D7-2F68-DFEC-F9D6-87671B93C71D}"/>
          </ac:spMkLst>
        </pc:spChg>
        <pc:spChg chg="mod">
          <ac:chgData name="Mundrane, Michael" userId="bdea106f-fec5-4615-8614-6dd8645a5ce3" providerId="ADAL" clId="{B3527A72-C69C-4322-8E4A-25ABEC5BDA20}" dt="2023-08-02T20:40:41.805" v="1725"/>
          <ac:spMkLst>
            <pc:docMk/>
            <pc:sldMk cId="740871479" sldId="273"/>
            <ac:spMk id="6" creationId="{A73E6200-E9EB-4E87-9071-3E2F68A8486D}"/>
          </ac:spMkLst>
        </pc:spChg>
        <pc:spChg chg="mod">
          <ac:chgData name="Mundrane, Michael" userId="bdea106f-fec5-4615-8614-6dd8645a5ce3" providerId="ADAL" clId="{B3527A72-C69C-4322-8E4A-25ABEC5BDA20}" dt="2023-08-03T11:38:32.839" v="1781"/>
          <ac:spMkLst>
            <pc:docMk/>
            <pc:sldMk cId="740871479" sldId="273"/>
            <ac:spMk id="7" creationId="{C0D9AE14-E376-329E-27FD-AD2327E917D4}"/>
          </ac:spMkLst>
        </pc:spChg>
        <pc:spChg chg="mod">
          <ac:chgData name="Mundrane, Michael" userId="bdea106f-fec5-4615-8614-6dd8645a5ce3" providerId="ADAL" clId="{B3527A72-C69C-4322-8E4A-25ABEC5BDA20}" dt="2023-08-02T20:40:41.805" v="1725"/>
          <ac:spMkLst>
            <pc:docMk/>
            <pc:sldMk cId="740871479" sldId="273"/>
            <ac:spMk id="7" creationId="{FC4A04E8-6F1D-A7A0-1262-A5C3685256E0}"/>
          </ac:spMkLst>
        </pc:spChg>
        <pc:spChg chg="mod">
          <ac:chgData name="Mundrane, Michael" userId="bdea106f-fec5-4615-8614-6dd8645a5ce3" providerId="ADAL" clId="{B3527A72-C69C-4322-8E4A-25ABEC5BDA20}" dt="2023-08-03T11:38:32.839" v="1781"/>
          <ac:spMkLst>
            <pc:docMk/>
            <pc:sldMk cId="740871479" sldId="273"/>
            <ac:spMk id="8" creationId="{335A10FD-17F5-DECC-65A5-BB043EEE2B2B}"/>
          </ac:spMkLst>
        </pc:spChg>
        <pc:spChg chg="mod">
          <ac:chgData name="Mundrane, Michael" userId="bdea106f-fec5-4615-8614-6dd8645a5ce3" providerId="ADAL" clId="{B3527A72-C69C-4322-8E4A-25ABEC5BDA20}" dt="2023-08-02T20:40:41.805" v="1725"/>
          <ac:spMkLst>
            <pc:docMk/>
            <pc:sldMk cId="740871479" sldId="273"/>
            <ac:spMk id="8" creationId="{7B3C5575-1832-68E8-7ED8-D04297547D70}"/>
          </ac:spMkLst>
        </pc:spChg>
        <pc:spChg chg="mod">
          <ac:chgData name="Mundrane, Michael" userId="bdea106f-fec5-4615-8614-6dd8645a5ce3" providerId="ADAL" clId="{B3527A72-C69C-4322-8E4A-25ABEC5BDA20}" dt="2023-08-02T20:40:41.805" v="1725"/>
          <ac:spMkLst>
            <pc:docMk/>
            <pc:sldMk cId="740871479" sldId="273"/>
            <ac:spMk id="9" creationId="{117768EC-72CF-0EE9-5B96-FAE44CFA49D4}"/>
          </ac:spMkLst>
        </pc:spChg>
        <pc:spChg chg="mod">
          <ac:chgData name="Mundrane, Michael" userId="bdea106f-fec5-4615-8614-6dd8645a5ce3" providerId="ADAL" clId="{B3527A72-C69C-4322-8E4A-25ABEC5BDA20}" dt="2023-08-03T11:38:32.839" v="1781"/>
          <ac:spMkLst>
            <pc:docMk/>
            <pc:sldMk cId="740871479" sldId="273"/>
            <ac:spMk id="9" creationId="{477AEC8C-762B-9875-C074-E8AC9ED0325E}"/>
          </ac:spMkLst>
        </pc:spChg>
        <pc:spChg chg="mod">
          <ac:chgData name="Mundrane, Michael" userId="bdea106f-fec5-4615-8614-6dd8645a5ce3" providerId="ADAL" clId="{B3527A72-C69C-4322-8E4A-25ABEC5BDA20}" dt="2023-08-03T11:38:32.839" v="1781"/>
          <ac:spMkLst>
            <pc:docMk/>
            <pc:sldMk cId="740871479" sldId="273"/>
            <ac:spMk id="10" creationId="{0979E153-51D8-7363-750B-D9811FE5FD72}"/>
          </ac:spMkLst>
        </pc:spChg>
        <pc:spChg chg="mod">
          <ac:chgData name="Mundrane, Michael" userId="bdea106f-fec5-4615-8614-6dd8645a5ce3" providerId="ADAL" clId="{B3527A72-C69C-4322-8E4A-25ABEC5BDA20}" dt="2023-08-02T20:40:41.805" v="1725"/>
          <ac:spMkLst>
            <pc:docMk/>
            <pc:sldMk cId="740871479" sldId="273"/>
            <ac:spMk id="10" creationId="{56D06502-65F8-79DF-0BCB-08F031342EDA}"/>
          </ac:spMkLst>
        </pc:spChg>
        <pc:spChg chg="mod">
          <ac:chgData name="Mundrane, Michael" userId="bdea106f-fec5-4615-8614-6dd8645a5ce3" providerId="ADAL" clId="{B3527A72-C69C-4322-8E4A-25ABEC5BDA20}" dt="2023-08-03T11:38:32.839" v="1781"/>
          <ac:spMkLst>
            <pc:docMk/>
            <pc:sldMk cId="740871479" sldId="273"/>
            <ac:spMk id="11" creationId="{3FE10A1C-259A-935C-C9C4-79E130B4E6F9}"/>
          </ac:spMkLst>
        </pc:spChg>
        <pc:spChg chg="mod">
          <ac:chgData name="Mundrane, Michael" userId="bdea106f-fec5-4615-8614-6dd8645a5ce3" providerId="ADAL" clId="{B3527A72-C69C-4322-8E4A-25ABEC5BDA20}" dt="2023-08-03T11:38:32.839" v="1781"/>
          <ac:spMkLst>
            <pc:docMk/>
            <pc:sldMk cId="740871479" sldId="273"/>
            <ac:spMk id="12" creationId="{1B870DD0-FC31-BB10-1D58-20DF8BC4123D}"/>
          </ac:spMkLst>
        </pc:spChg>
        <pc:spChg chg="mod">
          <ac:chgData name="Mundrane, Michael" userId="bdea106f-fec5-4615-8614-6dd8645a5ce3" providerId="ADAL" clId="{B3527A72-C69C-4322-8E4A-25ABEC5BDA20}" dt="2023-08-02T20:40:41.805" v="1725"/>
          <ac:spMkLst>
            <pc:docMk/>
            <pc:sldMk cId="740871479" sldId="273"/>
            <ac:spMk id="26" creationId="{2B96C606-14F3-43CC-2A46-C3D106EEA2E3}"/>
          </ac:spMkLst>
        </pc:spChg>
        <pc:spChg chg="mod">
          <ac:chgData name="Mundrane, Michael" userId="bdea106f-fec5-4615-8614-6dd8645a5ce3" providerId="ADAL" clId="{B3527A72-C69C-4322-8E4A-25ABEC5BDA20}" dt="2023-08-02T20:40:41.805" v="1725"/>
          <ac:spMkLst>
            <pc:docMk/>
            <pc:sldMk cId="740871479" sldId="273"/>
            <ac:spMk id="27" creationId="{F20455EC-F00B-D478-357C-68A89F18888F}"/>
          </ac:spMkLst>
        </pc:spChg>
        <pc:spChg chg="mod">
          <ac:chgData name="Mundrane, Michael" userId="bdea106f-fec5-4615-8614-6dd8645a5ce3" providerId="ADAL" clId="{B3527A72-C69C-4322-8E4A-25ABEC5BDA20}" dt="2023-08-02T20:40:41.805" v="1725"/>
          <ac:spMkLst>
            <pc:docMk/>
            <pc:sldMk cId="740871479" sldId="273"/>
            <ac:spMk id="28" creationId="{2952BD51-197B-5316-CBF4-3FCC22B5F12F}"/>
          </ac:spMkLst>
        </pc:spChg>
        <pc:spChg chg="mod">
          <ac:chgData name="Mundrane, Michael" userId="bdea106f-fec5-4615-8614-6dd8645a5ce3" providerId="ADAL" clId="{B3527A72-C69C-4322-8E4A-25ABEC5BDA20}" dt="2023-08-03T11:38:32.839" v="1781"/>
          <ac:spMkLst>
            <pc:docMk/>
            <pc:sldMk cId="740871479" sldId="273"/>
            <ac:spMk id="28" creationId="{7D544E6F-AF39-B65F-D34D-EEC461784407}"/>
          </ac:spMkLst>
        </pc:spChg>
        <pc:spChg chg="mod">
          <ac:chgData name="Mundrane, Michael" userId="bdea106f-fec5-4615-8614-6dd8645a5ce3" providerId="ADAL" clId="{B3527A72-C69C-4322-8E4A-25ABEC5BDA20}" dt="2023-08-02T20:40:41.805" v="1725"/>
          <ac:spMkLst>
            <pc:docMk/>
            <pc:sldMk cId="740871479" sldId="273"/>
            <ac:spMk id="29" creationId="{87AA2DB6-B992-0C75-DBF6-BAAADA95AF34}"/>
          </ac:spMkLst>
        </pc:spChg>
        <pc:spChg chg="mod">
          <ac:chgData name="Mundrane, Michael" userId="bdea106f-fec5-4615-8614-6dd8645a5ce3" providerId="ADAL" clId="{B3527A72-C69C-4322-8E4A-25ABEC5BDA20}" dt="2023-08-03T11:38:32.839" v="1781"/>
          <ac:spMkLst>
            <pc:docMk/>
            <pc:sldMk cId="740871479" sldId="273"/>
            <ac:spMk id="29" creationId="{D3362324-5F3A-F799-3452-6728A624C470}"/>
          </ac:spMkLst>
        </pc:spChg>
        <pc:spChg chg="mod">
          <ac:chgData name="Mundrane, Michael" userId="bdea106f-fec5-4615-8614-6dd8645a5ce3" providerId="ADAL" clId="{B3527A72-C69C-4322-8E4A-25ABEC5BDA20}" dt="2023-08-03T11:38:32.839" v="1781"/>
          <ac:spMkLst>
            <pc:docMk/>
            <pc:sldMk cId="740871479" sldId="273"/>
            <ac:spMk id="30" creationId="{1F87F33E-2725-59B6-3765-EEC6A01FE877}"/>
          </ac:spMkLst>
        </pc:spChg>
        <pc:spChg chg="mod">
          <ac:chgData name="Mundrane, Michael" userId="bdea106f-fec5-4615-8614-6dd8645a5ce3" providerId="ADAL" clId="{B3527A72-C69C-4322-8E4A-25ABEC5BDA20}" dt="2023-08-02T20:40:41.805" v="1725"/>
          <ac:spMkLst>
            <pc:docMk/>
            <pc:sldMk cId="740871479" sldId="273"/>
            <ac:spMk id="30" creationId="{FCCCFEFA-2F56-DF26-E0CC-E755C630CCC2}"/>
          </ac:spMkLst>
        </pc:spChg>
        <pc:spChg chg="mod">
          <ac:chgData name="Mundrane, Michael" userId="bdea106f-fec5-4615-8614-6dd8645a5ce3" providerId="ADAL" clId="{B3527A72-C69C-4322-8E4A-25ABEC5BDA20}" dt="2023-08-03T11:38:32.839" v="1781"/>
          <ac:spMkLst>
            <pc:docMk/>
            <pc:sldMk cId="740871479" sldId="273"/>
            <ac:spMk id="31" creationId="{7E7DA891-1754-2EA0-F3D7-09322D4A2EFC}"/>
          </ac:spMkLst>
        </pc:spChg>
        <pc:spChg chg="mod">
          <ac:chgData name="Mundrane, Michael" userId="bdea106f-fec5-4615-8614-6dd8645a5ce3" providerId="ADAL" clId="{B3527A72-C69C-4322-8E4A-25ABEC5BDA20}" dt="2023-08-02T20:40:41.805" v="1725"/>
          <ac:spMkLst>
            <pc:docMk/>
            <pc:sldMk cId="740871479" sldId="273"/>
            <ac:spMk id="31" creationId="{F21CC448-ED63-8F31-F075-456FCA1F9A4C}"/>
          </ac:spMkLst>
        </pc:spChg>
        <pc:spChg chg="mod">
          <ac:chgData name="Mundrane, Michael" userId="bdea106f-fec5-4615-8614-6dd8645a5ce3" providerId="ADAL" clId="{B3527A72-C69C-4322-8E4A-25ABEC5BDA20}" dt="2023-08-03T11:38:32.839" v="1781"/>
          <ac:spMkLst>
            <pc:docMk/>
            <pc:sldMk cId="740871479" sldId="273"/>
            <ac:spMk id="32" creationId="{80C8A2D4-30C7-A83E-B6E4-65B848491B9A}"/>
          </ac:spMkLst>
        </pc:spChg>
        <pc:spChg chg="mod">
          <ac:chgData name="Mundrane, Michael" userId="bdea106f-fec5-4615-8614-6dd8645a5ce3" providerId="ADAL" clId="{B3527A72-C69C-4322-8E4A-25ABEC5BDA20}" dt="2023-08-02T20:40:41.805" v="1725"/>
          <ac:spMkLst>
            <pc:docMk/>
            <pc:sldMk cId="740871479" sldId="273"/>
            <ac:spMk id="32" creationId="{A59B9D69-8C0B-CC9E-021C-3406E30CBBCE}"/>
          </ac:spMkLst>
        </pc:spChg>
        <pc:spChg chg="mod">
          <ac:chgData name="Mundrane, Michael" userId="bdea106f-fec5-4615-8614-6dd8645a5ce3" providerId="ADAL" clId="{B3527A72-C69C-4322-8E4A-25ABEC5BDA20}" dt="2023-08-02T20:40:41.805" v="1725"/>
          <ac:spMkLst>
            <pc:docMk/>
            <pc:sldMk cId="740871479" sldId="273"/>
            <ac:spMk id="33" creationId="{0338B293-86F3-7B7E-2C97-41BC1A85B099}"/>
          </ac:spMkLst>
        </pc:spChg>
        <pc:spChg chg="mod">
          <ac:chgData name="Mundrane, Michael" userId="bdea106f-fec5-4615-8614-6dd8645a5ce3" providerId="ADAL" clId="{B3527A72-C69C-4322-8E4A-25ABEC5BDA20}" dt="2023-08-03T11:38:32.839" v="1781"/>
          <ac:spMkLst>
            <pc:docMk/>
            <pc:sldMk cId="740871479" sldId="273"/>
            <ac:spMk id="33" creationId="{CB02BCEF-B92A-B5E0-AD7A-DE4914A06814}"/>
          </ac:spMkLst>
        </pc:spChg>
        <pc:spChg chg="mod">
          <ac:chgData name="Mundrane, Michael" userId="bdea106f-fec5-4615-8614-6dd8645a5ce3" providerId="ADAL" clId="{B3527A72-C69C-4322-8E4A-25ABEC5BDA20}" dt="2023-08-02T20:40:41.805" v="1725"/>
          <ac:spMkLst>
            <pc:docMk/>
            <pc:sldMk cId="740871479" sldId="273"/>
            <ac:spMk id="34" creationId="{75E36006-8ADC-8441-5DB0-1F0F8E165828}"/>
          </ac:spMkLst>
        </pc:spChg>
        <pc:spChg chg="mod">
          <ac:chgData name="Mundrane, Michael" userId="bdea106f-fec5-4615-8614-6dd8645a5ce3" providerId="ADAL" clId="{B3527A72-C69C-4322-8E4A-25ABEC5BDA20}" dt="2023-08-03T11:38:32.839" v="1781"/>
          <ac:spMkLst>
            <pc:docMk/>
            <pc:sldMk cId="740871479" sldId="273"/>
            <ac:spMk id="34" creationId="{B7F0228A-31B7-2BC3-37D0-5E2C24CEB47D}"/>
          </ac:spMkLst>
        </pc:spChg>
        <pc:spChg chg="mod">
          <ac:chgData name="Mundrane, Michael" userId="bdea106f-fec5-4615-8614-6dd8645a5ce3" providerId="ADAL" clId="{B3527A72-C69C-4322-8E4A-25ABEC5BDA20}" dt="2023-08-02T20:40:41.805" v="1725"/>
          <ac:spMkLst>
            <pc:docMk/>
            <pc:sldMk cId="740871479" sldId="273"/>
            <ac:spMk id="35" creationId="{945D974A-0883-03A9-7A70-F91DCF5D2D91}"/>
          </ac:spMkLst>
        </pc:spChg>
        <pc:spChg chg="mod">
          <ac:chgData name="Mundrane, Michael" userId="bdea106f-fec5-4615-8614-6dd8645a5ce3" providerId="ADAL" clId="{B3527A72-C69C-4322-8E4A-25ABEC5BDA20}" dt="2023-08-03T11:38:32.839" v="1781"/>
          <ac:spMkLst>
            <pc:docMk/>
            <pc:sldMk cId="740871479" sldId="273"/>
            <ac:spMk id="35" creationId="{D5601C84-6D0E-07AC-5093-26566E472A4F}"/>
          </ac:spMkLst>
        </pc:spChg>
        <pc:spChg chg="mod">
          <ac:chgData name="Mundrane, Michael" userId="bdea106f-fec5-4615-8614-6dd8645a5ce3" providerId="ADAL" clId="{B3527A72-C69C-4322-8E4A-25ABEC5BDA20}" dt="2023-08-02T20:40:41.805" v="1725"/>
          <ac:spMkLst>
            <pc:docMk/>
            <pc:sldMk cId="740871479" sldId="273"/>
            <ac:spMk id="36" creationId="{5F022B68-F290-292A-E032-6B3288E7B2BD}"/>
          </ac:spMkLst>
        </pc:spChg>
        <pc:spChg chg="mod">
          <ac:chgData name="Mundrane, Michael" userId="bdea106f-fec5-4615-8614-6dd8645a5ce3" providerId="ADAL" clId="{B3527A72-C69C-4322-8E4A-25ABEC5BDA20}" dt="2023-08-03T11:38:32.839" v="1781"/>
          <ac:spMkLst>
            <pc:docMk/>
            <pc:sldMk cId="740871479" sldId="273"/>
            <ac:spMk id="36" creationId="{84379A9B-75D0-430A-F779-238FA8270718}"/>
          </ac:spMkLst>
        </pc:spChg>
        <pc:spChg chg="mod">
          <ac:chgData name="Mundrane, Michael" userId="bdea106f-fec5-4615-8614-6dd8645a5ce3" providerId="ADAL" clId="{B3527A72-C69C-4322-8E4A-25ABEC5BDA20}" dt="2023-08-02T20:40:41.805" v="1725"/>
          <ac:spMkLst>
            <pc:docMk/>
            <pc:sldMk cId="740871479" sldId="273"/>
            <ac:spMk id="37" creationId="{8604DB98-B5A4-0242-9492-0697F2A55E77}"/>
          </ac:spMkLst>
        </pc:spChg>
        <pc:spChg chg="mod">
          <ac:chgData name="Mundrane, Michael" userId="bdea106f-fec5-4615-8614-6dd8645a5ce3" providerId="ADAL" clId="{B3527A72-C69C-4322-8E4A-25ABEC5BDA20}" dt="2023-08-03T11:38:32.839" v="1781"/>
          <ac:spMkLst>
            <pc:docMk/>
            <pc:sldMk cId="740871479" sldId="273"/>
            <ac:spMk id="37" creationId="{DFB70619-B46D-E164-E101-0B3BB4C50C4A}"/>
          </ac:spMkLst>
        </pc:spChg>
        <pc:spChg chg="mod">
          <ac:chgData name="Mundrane, Michael" userId="bdea106f-fec5-4615-8614-6dd8645a5ce3" providerId="ADAL" clId="{B3527A72-C69C-4322-8E4A-25ABEC5BDA20}" dt="2023-08-03T11:38:32.839" v="1781"/>
          <ac:spMkLst>
            <pc:docMk/>
            <pc:sldMk cId="740871479" sldId="273"/>
            <ac:spMk id="38" creationId="{40A4BCA3-9E16-C193-1FD8-52791D93A933}"/>
          </ac:spMkLst>
        </pc:spChg>
        <pc:spChg chg="mod">
          <ac:chgData name="Mundrane, Michael" userId="bdea106f-fec5-4615-8614-6dd8645a5ce3" providerId="ADAL" clId="{B3527A72-C69C-4322-8E4A-25ABEC5BDA20}" dt="2023-08-02T20:40:41.805" v="1725"/>
          <ac:spMkLst>
            <pc:docMk/>
            <pc:sldMk cId="740871479" sldId="273"/>
            <ac:spMk id="38" creationId="{A7BB63D8-BC2F-D9CA-83F2-F4C746473CE4}"/>
          </ac:spMkLst>
        </pc:spChg>
        <pc:spChg chg="mod">
          <ac:chgData name="Mundrane, Michael" userId="bdea106f-fec5-4615-8614-6dd8645a5ce3" providerId="ADAL" clId="{B3527A72-C69C-4322-8E4A-25ABEC5BDA20}" dt="2023-08-03T11:38:32.839" v="1781"/>
          <ac:spMkLst>
            <pc:docMk/>
            <pc:sldMk cId="740871479" sldId="273"/>
            <ac:spMk id="39" creationId="{B9A0D460-90A3-DE73-2050-6B74298F69EA}"/>
          </ac:spMkLst>
        </pc:spChg>
        <pc:spChg chg="mod">
          <ac:chgData name="Mundrane, Michael" userId="bdea106f-fec5-4615-8614-6dd8645a5ce3" providerId="ADAL" clId="{B3527A72-C69C-4322-8E4A-25ABEC5BDA20}" dt="2023-08-02T20:40:41.805" v="1725"/>
          <ac:spMkLst>
            <pc:docMk/>
            <pc:sldMk cId="740871479" sldId="273"/>
            <ac:spMk id="39" creationId="{BDFF1C16-E682-839E-4C99-2485242C5A91}"/>
          </ac:spMkLst>
        </pc:spChg>
        <pc:spChg chg="mod">
          <ac:chgData name="Mundrane, Michael" userId="bdea106f-fec5-4615-8614-6dd8645a5ce3" providerId="ADAL" clId="{B3527A72-C69C-4322-8E4A-25ABEC5BDA20}" dt="2023-08-02T20:40:41.805" v="1725"/>
          <ac:spMkLst>
            <pc:docMk/>
            <pc:sldMk cId="740871479" sldId="273"/>
            <ac:spMk id="40" creationId="{1C2D4C47-7C9B-854F-A299-79A6D2CA68E3}"/>
          </ac:spMkLst>
        </pc:spChg>
        <pc:spChg chg="mod">
          <ac:chgData name="Mundrane, Michael" userId="bdea106f-fec5-4615-8614-6dd8645a5ce3" providerId="ADAL" clId="{B3527A72-C69C-4322-8E4A-25ABEC5BDA20}" dt="2023-08-03T11:38:32.839" v="1781"/>
          <ac:spMkLst>
            <pc:docMk/>
            <pc:sldMk cId="740871479" sldId="273"/>
            <ac:spMk id="40" creationId="{A6AB8108-20AC-51C7-8D76-77C0B05DE8D6}"/>
          </ac:spMkLst>
        </pc:spChg>
        <pc:spChg chg="mod">
          <ac:chgData name="Mundrane, Michael" userId="bdea106f-fec5-4615-8614-6dd8645a5ce3" providerId="ADAL" clId="{B3527A72-C69C-4322-8E4A-25ABEC5BDA20}" dt="2023-08-03T11:38:32.839" v="1781"/>
          <ac:spMkLst>
            <pc:docMk/>
            <pc:sldMk cId="740871479" sldId="273"/>
            <ac:spMk id="41" creationId="{81194538-D212-30E6-CDDF-BD0A6812195D}"/>
          </ac:spMkLst>
        </pc:spChg>
        <pc:spChg chg="mod">
          <ac:chgData name="Mundrane, Michael" userId="bdea106f-fec5-4615-8614-6dd8645a5ce3" providerId="ADAL" clId="{B3527A72-C69C-4322-8E4A-25ABEC5BDA20}" dt="2023-08-03T11:38:32.839" v="1781"/>
          <ac:spMkLst>
            <pc:docMk/>
            <pc:sldMk cId="740871479" sldId="273"/>
            <ac:spMk id="42" creationId="{73FF6B56-BDD5-2C85-B22A-D809D4E95AAF}"/>
          </ac:spMkLst>
        </pc:spChg>
        <pc:spChg chg="mod">
          <ac:chgData name="Mundrane, Michael" userId="bdea106f-fec5-4615-8614-6dd8645a5ce3" providerId="ADAL" clId="{B3527A72-C69C-4322-8E4A-25ABEC5BDA20}" dt="2023-08-03T11:43:34.704" v="1857" actId="20577"/>
          <ac:spMkLst>
            <pc:docMk/>
            <pc:sldMk cId="740871479" sldId="273"/>
            <ac:spMk id="44" creationId="{BE9E9812-9D6B-83F6-0AA8-A466BCD2A524}"/>
          </ac:spMkLst>
        </pc:spChg>
        <pc:spChg chg="mod">
          <ac:chgData name="Mundrane, Michael" userId="bdea106f-fec5-4615-8614-6dd8645a5ce3" providerId="ADAL" clId="{B3527A72-C69C-4322-8E4A-25ABEC5BDA20}" dt="2023-08-03T11:43:36.369" v="1858" actId="20577"/>
          <ac:spMkLst>
            <pc:docMk/>
            <pc:sldMk cId="740871479" sldId="273"/>
            <ac:spMk id="45" creationId="{D9A95023-8BF9-6440-2154-AD7E556B9E56}"/>
          </ac:spMkLst>
        </pc:spChg>
        <pc:spChg chg="mod">
          <ac:chgData name="Mundrane, Michael" userId="bdea106f-fec5-4615-8614-6dd8645a5ce3" providerId="ADAL" clId="{B3527A72-C69C-4322-8E4A-25ABEC5BDA20}" dt="2023-08-03T11:43:37.425" v="1859" actId="20577"/>
          <ac:spMkLst>
            <pc:docMk/>
            <pc:sldMk cId="740871479" sldId="273"/>
            <ac:spMk id="46" creationId="{97A5B3EE-FCDA-F0BF-7295-3889FA4BEFB2}"/>
          </ac:spMkLst>
        </pc:spChg>
        <pc:spChg chg="mod">
          <ac:chgData name="Mundrane, Michael" userId="bdea106f-fec5-4615-8614-6dd8645a5ce3" providerId="ADAL" clId="{B3527A72-C69C-4322-8E4A-25ABEC5BDA20}" dt="2023-08-03T11:43:38.690" v="1860" actId="20577"/>
          <ac:spMkLst>
            <pc:docMk/>
            <pc:sldMk cId="740871479" sldId="273"/>
            <ac:spMk id="47" creationId="{075E0A21-D705-AD6E-8B58-23157E5FE5BA}"/>
          </ac:spMkLst>
        </pc:spChg>
        <pc:spChg chg="mod">
          <ac:chgData name="Mundrane, Michael" userId="bdea106f-fec5-4615-8614-6dd8645a5ce3" providerId="ADAL" clId="{B3527A72-C69C-4322-8E4A-25ABEC5BDA20}" dt="2023-08-03T11:43:39.823" v="1861" actId="20577"/>
          <ac:spMkLst>
            <pc:docMk/>
            <pc:sldMk cId="740871479" sldId="273"/>
            <ac:spMk id="48" creationId="{7A4A6770-BAD0-A731-8963-FE686E461705}"/>
          </ac:spMkLst>
        </pc:spChg>
        <pc:spChg chg="mod">
          <ac:chgData name="Mundrane, Michael" userId="bdea106f-fec5-4615-8614-6dd8645a5ce3" providerId="ADAL" clId="{B3527A72-C69C-4322-8E4A-25ABEC5BDA20}" dt="2023-08-03T11:43:41.165" v="1862" actId="20577"/>
          <ac:spMkLst>
            <pc:docMk/>
            <pc:sldMk cId="740871479" sldId="273"/>
            <ac:spMk id="49" creationId="{8BBA3199-AB74-FA37-B272-676CD6C0069C}"/>
          </ac:spMkLst>
        </pc:spChg>
        <pc:spChg chg="mod">
          <ac:chgData name="Mundrane, Michael" userId="bdea106f-fec5-4615-8614-6dd8645a5ce3" providerId="ADAL" clId="{B3527A72-C69C-4322-8E4A-25ABEC5BDA20}" dt="2023-08-03T11:43:31.365" v="1855" actId="20577"/>
          <ac:spMkLst>
            <pc:docMk/>
            <pc:sldMk cId="740871479" sldId="273"/>
            <ac:spMk id="65" creationId="{5518B9E7-5C4A-BC53-31F8-4A5C63E840E7}"/>
          </ac:spMkLst>
        </pc:spChg>
        <pc:spChg chg="mod">
          <ac:chgData name="Mundrane, Michael" userId="bdea106f-fec5-4615-8614-6dd8645a5ce3" providerId="ADAL" clId="{B3527A72-C69C-4322-8E4A-25ABEC5BDA20}" dt="2023-08-03T11:40:31.055" v="1810" actId="20577"/>
          <ac:spMkLst>
            <pc:docMk/>
            <pc:sldMk cId="740871479" sldId="273"/>
            <ac:spMk id="66" creationId="{CA1511F0-8700-FA14-E59D-CAE0EABDF9B4}"/>
          </ac:spMkLst>
        </pc:spChg>
        <pc:spChg chg="mod">
          <ac:chgData name="Mundrane, Michael" userId="bdea106f-fec5-4615-8614-6dd8645a5ce3" providerId="ADAL" clId="{B3527A72-C69C-4322-8E4A-25ABEC5BDA20}" dt="2023-08-03T11:40:33.282" v="1811" actId="20577"/>
          <ac:spMkLst>
            <pc:docMk/>
            <pc:sldMk cId="740871479" sldId="273"/>
            <ac:spMk id="67" creationId="{A7CD49AB-52B9-FFAD-5529-C6EA0BE56A9C}"/>
          </ac:spMkLst>
        </pc:spChg>
        <pc:spChg chg="mod">
          <ac:chgData name="Mundrane, Michael" userId="bdea106f-fec5-4615-8614-6dd8645a5ce3" providerId="ADAL" clId="{B3527A72-C69C-4322-8E4A-25ABEC5BDA20}" dt="2023-08-03T11:43:33.298" v="1856" actId="20577"/>
          <ac:spMkLst>
            <pc:docMk/>
            <pc:sldMk cId="740871479" sldId="273"/>
            <ac:spMk id="68" creationId="{2BAC5DCE-0D97-898C-D7E2-B9890168DCB8}"/>
          </ac:spMkLst>
        </pc:spChg>
        <pc:spChg chg="mod">
          <ac:chgData name="Mundrane, Michael" userId="bdea106f-fec5-4615-8614-6dd8645a5ce3" providerId="ADAL" clId="{B3527A72-C69C-4322-8E4A-25ABEC5BDA20}" dt="2023-08-03T11:40:18.673" v="1803" actId="20577"/>
          <ac:spMkLst>
            <pc:docMk/>
            <pc:sldMk cId="740871479" sldId="273"/>
            <ac:spMk id="69" creationId="{72A3BD50-606D-C131-B0B8-2FC63F100165}"/>
          </ac:spMkLst>
        </pc:spChg>
        <pc:spChg chg="mod">
          <ac:chgData name="Mundrane, Michael" userId="bdea106f-fec5-4615-8614-6dd8645a5ce3" providerId="ADAL" clId="{B3527A72-C69C-4322-8E4A-25ABEC5BDA20}" dt="2023-08-03T11:40:23.351" v="1807" actId="20577"/>
          <ac:spMkLst>
            <pc:docMk/>
            <pc:sldMk cId="740871479" sldId="273"/>
            <ac:spMk id="70" creationId="{B4403817-04C5-9F16-DA87-59CA69823014}"/>
          </ac:spMkLst>
        </pc:spChg>
        <pc:spChg chg="mod">
          <ac:chgData name="Mundrane, Michael" userId="bdea106f-fec5-4615-8614-6dd8645a5ce3" providerId="ADAL" clId="{B3527A72-C69C-4322-8E4A-25ABEC5BDA20}" dt="2023-08-03T11:43:24.170" v="1852" actId="20577"/>
          <ac:spMkLst>
            <pc:docMk/>
            <pc:sldMk cId="740871479" sldId="273"/>
            <ac:spMk id="71" creationId="{F76FE6D8-A588-E661-0112-0635A809474C}"/>
          </ac:spMkLst>
        </pc:spChg>
        <pc:spChg chg="mod">
          <ac:chgData name="Mundrane, Michael" userId="bdea106f-fec5-4615-8614-6dd8645a5ce3" providerId="ADAL" clId="{B3527A72-C69C-4322-8E4A-25ABEC5BDA20}" dt="2023-08-03T11:40:10.560" v="1799" actId="20577"/>
          <ac:spMkLst>
            <pc:docMk/>
            <pc:sldMk cId="740871479" sldId="273"/>
            <ac:spMk id="72" creationId="{94A8FE8C-ADB5-49F5-1ABA-6DFC844EE781}"/>
          </ac:spMkLst>
        </pc:spChg>
        <pc:spChg chg="mod">
          <ac:chgData name="Mundrane, Michael" userId="bdea106f-fec5-4615-8614-6dd8645a5ce3" providerId="ADAL" clId="{B3527A72-C69C-4322-8E4A-25ABEC5BDA20}" dt="2023-08-03T11:40:11.982" v="1800" actId="20577"/>
          <ac:spMkLst>
            <pc:docMk/>
            <pc:sldMk cId="740871479" sldId="273"/>
            <ac:spMk id="73" creationId="{9AAA82A0-7947-B590-6BE4-0720C0C0CE41}"/>
          </ac:spMkLst>
        </pc:spChg>
        <pc:spChg chg="mod">
          <ac:chgData name="Mundrane, Michael" userId="bdea106f-fec5-4615-8614-6dd8645a5ce3" providerId="ADAL" clId="{B3527A72-C69C-4322-8E4A-25ABEC5BDA20}" dt="2023-08-03T11:43:29.075" v="1854" actId="20577"/>
          <ac:spMkLst>
            <pc:docMk/>
            <pc:sldMk cId="740871479" sldId="273"/>
            <ac:spMk id="74" creationId="{9F6FA637-6E3B-400B-6E9C-A810F27A85B7}"/>
          </ac:spMkLst>
        </pc:spChg>
        <pc:spChg chg="mod">
          <ac:chgData name="Mundrane, Michael" userId="bdea106f-fec5-4615-8614-6dd8645a5ce3" providerId="ADAL" clId="{B3527A72-C69C-4322-8E4A-25ABEC5BDA20}" dt="2023-08-03T11:40:14.893" v="1801" actId="20577"/>
          <ac:spMkLst>
            <pc:docMk/>
            <pc:sldMk cId="740871479" sldId="273"/>
            <ac:spMk id="75" creationId="{B30B2CDC-7672-DAE4-4839-16845AC2B065}"/>
          </ac:spMkLst>
        </pc:spChg>
        <pc:spChg chg="mod">
          <ac:chgData name="Mundrane, Michael" userId="bdea106f-fec5-4615-8614-6dd8645a5ce3" providerId="ADAL" clId="{B3527A72-C69C-4322-8E4A-25ABEC5BDA20}" dt="2023-08-03T11:40:16.546" v="1802" actId="20577"/>
          <ac:spMkLst>
            <pc:docMk/>
            <pc:sldMk cId="740871479" sldId="273"/>
            <ac:spMk id="76" creationId="{51C12839-FCB3-F1DD-46F3-22B89D52A8A8}"/>
          </ac:spMkLst>
        </pc:spChg>
        <pc:spChg chg="mod">
          <ac:chgData name="Mundrane, Michael" userId="bdea106f-fec5-4615-8614-6dd8645a5ce3" providerId="ADAL" clId="{B3527A72-C69C-4322-8E4A-25ABEC5BDA20}" dt="2023-08-03T11:43:27.572" v="1853" actId="20577"/>
          <ac:spMkLst>
            <pc:docMk/>
            <pc:sldMk cId="740871479" sldId="273"/>
            <ac:spMk id="77" creationId="{5FBFBD04-2914-E025-327D-528D0081338D}"/>
          </ac:spMkLst>
        </pc:spChg>
        <pc:spChg chg="mod">
          <ac:chgData name="Mundrane, Michael" userId="bdea106f-fec5-4615-8614-6dd8645a5ce3" providerId="ADAL" clId="{B3527A72-C69C-4322-8E4A-25ABEC5BDA20}" dt="2023-08-03T11:39:54.650" v="1795" actId="20577"/>
          <ac:spMkLst>
            <pc:docMk/>
            <pc:sldMk cId="740871479" sldId="273"/>
            <ac:spMk id="78" creationId="{1598BA8F-B516-436B-18ED-2F6E2E03F1E7}"/>
          </ac:spMkLst>
        </pc:spChg>
        <pc:spChg chg="mod">
          <ac:chgData name="Mundrane, Michael" userId="bdea106f-fec5-4615-8614-6dd8645a5ce3" providerId="ADAL" clId="{B3527A72-C69C-4322-8E4A-25ABEC5BDA20}" dt="2023-08-03T11:40:08.069" v="1798" actId="20577"/>
          <ac:spMkLst>
            <pc:docMk/>
            <pc:sldMk cId="740871479" sldId="273"/>
            <ac:spMk id="79" creationId="{6D74C668-3160-5AB2-94C4-5A5A3240CFF5}"/>
          </ac:spMkLst>
        </pc:spChg>
        <pc:spChg chg="add mod ord">
          <ac:chgData name="Mundrane, Michael" userId="bdea106f-fec5-4615-8614-6dd8645a5ce3" providerId="ADAL" clId="{B3527A72-C69C-4322-8E4A-25ABEC5BDA20}" dt="2023-08-03T11:42:52.405" v="1850" actId="164"/>
          <ac:spMkLst>
            <pc:docMk/>
            <pc:sldMk cId="740871479" sldId="273"/>
            <ac:spMk id="81" creationId="{DF12BF0A-213D-0612-2B5D-69C1B73F16A0}"/>
          </ac:spMkLst>
        </pc:spChg>
        <pc:spChg chg="mod">
          <ac:chgData name="Mundrane, Michael" userId="bdea106f-fec5-4615-8614-6dd8645a5ce3" providerId="ADAL" clId="{B3527A72-C69C-4322-8E4A-25ABEC5BDA20}" dt="2023-08-03T11:44:22.490" v="1865"/>
          <ac:spMkLst>
            <pc:docMk/>
            <pc:sldMk cId="740871479" sldId="273"/>
            <ac:spMk id="84" creationId="{AF9C0450-6C4C-ABF1-631D-0F8AD6B68545}"/>
          </ac:spMkLst>
        </pc:spChg>
        <pc:spChg chg="mod">
          <ac:chgData name="Mundrane, Michael" userId="bdea106f-fec5-4615-8614-6dd8645a5ce3" providerId="ADAL" clId="{B3527A72-C69C-4322-8E4A-25ABEC5BDA20}" dt="2023-08-03T11:44:22.490" v="1865"/>
          <ac:spMkLst>
            <pc:docMk/>
            <pc:sldMk cId="740871479" sldId="273"/>
            <ac:spMk id="86" creationId="{E7836E2C-08B4-9552-30E6-E4A4F2290F6B}"/>
          </ac:spMkLst>
        </pc:spChg>
        <pc:spChg chg="mod">
          <ac:chgData name="Mundrane, Michael" userId="bdea106f-fec5-4615-8614-6dd8645a5ce3" providerId="ADAL" clId="{B3527A72-C69C-4322-8E4A-25ABEC5BDA20}" dt="2023-08-03T11:44:22.490" v="1865"/>
          <ac:spMkLst>
            <pc:docMk/>
            <pc:sldMk cId="740871479" sldId="273"/>
            <ac:spMk id="87" creationId="{D379F1EA-4915-7E49-9445-9B582F3A0DC2}"/>
          </ac:spMkLst>
        </pc:spChg>
        <pc:spChg chg="mod">
          <ac:chgData name="Mundrane, Michael" userId="bdea106f-fec5-4615-8614-6dd8645a5ce3" providerId="ADAL" clId="{B3527A72-C69C-4322-8E4A-25ABEC5BDA20}" dt="2023-08-03T11:44:22.490" v="1865"/>
          <ac:spMkLst>
            <pc:docMk/>
            <pc:sldMk cId="740871479" sldId="273"/>
            <ac:spMk id="88" creationId="{D86E97B4-ADBA-439E-13C4-02E16BD4522F}"/>
          </ac:spMkLst>
        </pc:spChg>
        <pc:spChg chg="mod">
          <ac:chgData name="Mundrane, Michael" userId="bdea106f-fec5-4615-8614-6dd8645a5ce3" providerId="ADAL" clId="{B3527A72-C69C-4322-8E4A-25ABEC5BDA20}" dt="2023-08-03T11:44:22.490" v="1865"/>
          <ac:spMkLst>
            <pc:docMk/>
            <pc:sldMk cId="740871479" sldId="273"/>
            <ac:spMk id="89" creationId="{D552BE5D-8E17-2756-0134-67EEEE4F2BCE}"/>
          </ac:spMkLst>
        </pc:spChg>
        <pc:spChg chg="mod">
          <ac:chgData name="Mundrane, Michael" userId="bdea106f-fec5-4615-8614-6dd8645a5ce3" providerId="ADAL" clId="{B3527A72-C69C-4322-8E4A-25ABEC5BDA20}" dt="2023-08-03T11:44:22.490" v="1865"/>
          <ac:spMkLst>
            <pc:docMk/>
            <pc:sldMk cId="740871479" sldId="273"/>
            <ac:spMk id="90" creationId="{45A263CD-0F1B-536C-1567-BE2D75EBFA79}"/>
          </ac:spMkLst>
        </pc:spChg>
        <pc:spChg chg="mod">
          <ac:chgData name="Mundrane, Michael" userId="bdea106f-fec5-4615-8614-6dd8645a5ce3" providerId="ADAL" clId="{B3527A72-C69C-4322-8E4A-25ABEC5BDA20}" dt="2023-08-03T11:44:22.490" v="1865"/>
          <ac:spMkLst>
            <pc:docMk/>
            <pc:sldMk cId="740871479" sldId="273"/>
            <ac:spMk id="91" creationId="{E3EC3CB8-1554-D694-00AC-1514B105656D}"/>
          </ac:spMkLst>
        </pc:spChg>
        <pc:spChg chg="mod">
          <ac:chgData name="Mundrane, Michael" userId="bdea106f-fec5-4615-8614-6dd8645a5ce3" providerId="ADAL" clId="{B3527A72-C69C-4322-8E4A-25ABEC5BDA20}" dt="2023-08-03T11:44:22.490" v="1865"/>
          <ac:spMkLst>
            <pc:docMk/>
            <pc:sldMk cId="740871479" sldId="273"/>
            <ac:spMk id="107" creationId="{B4368EE7-EAA9-6B7D-FC69-5652305ADA83}"/>
          </ac:spMkLst>
        </pc:spChg>
        <pc:spChg chg="mod">
          <ac:chgData name="Mundrane, Michael" userId="bdea106f-fec5-4615-8614-6dd8645a5ce3" providerId="ADAL" clId="{B3527A72-C69C-4322-8E4A-25ABEC5BDA20}" dt="2023-08-03T11:44:22.490" v="1865"/>
          <ac:spMkLst>
            <pc:docMk/>
            <pc:sldMk cId="740871479" sldId="273"/>
            <ac:spMk id="108" creationId="{784CD383-5B3F-F18A-00E2-5D874883C7BE}"/>
          </ac:spMkLst>
        </pc:spChg>
        <pc:spChg chg="mod">
          <ac:chgData name="Mundrane, Michael" userId="bdea106f-fec5-4615-8614-6dd8645a5ce3" providerId="ADAL" clId="{B3527A72-C69C-4322-8E4A-25ABEC5BDA20}" dt="2023-08-03T11:44:22.490" v="1865"/>
          <ac:spMkLst>
            <pc:docMk/>
            <pc:sldMk cId="740871479" sldId="273"/>
            <ac:spMk id="109" creationId="{B304B28D-A82C-EF26-AA04-D44EC296C2C0}"/>
          </ac:spMkLst>
        </pc:spChg>
        <pc:spChg chg="mod">
          <ac:chgData name="Mundrane, Michael" userId="bdea106f-fec5-4615-8614-6dd8645a5ce3" providerId="ADAL" clId="{B3527A72-C69C-4322-8E4A-25ABEC5BDA20}" dt="2023-08-03T11:44:22.490" v="1865"/>
          <ac:spMkLst>
            <pc:docMk/>
            <pc:sldMk cId="740871479" sldId="273"/>
            <ac:spMk id="110" creationId="{C9FD98E8-7CEB-E5E2-116A-BB292A19CD80}"/>
          </ac:spMkLst>
        </pc:spChg>
        <pc:spChg chg="mod">
          <ac:chgData name="Mundrane, Michael" userId="bdea106f-fec5-4615-8614-6dd8645a5ce3" providerId="ADAL" clId="{B3527A72-C69C-4322-8E4A-25ABEC5BDA20}" dt="2023-08-03T11:44:22.490" v="1865"/>
          <ac:spMkLst>
            <pc:docMk/>
            <pc:sldMk cId="740871479" sldId="273"/>
            <ac:spMk id="111" creationId="{4ED3747C-7BDB-4E3B-A160-F95181D36301}"/>
          </ac:spMkLst>
        </pc:spChg>
        <pc:spChg chg="mod">
          <ac:chgData name="Mundrane, Michael" userId="bdea106f-fec5-4615-8614-6dd8645a5ce3" providerId="ADAL" clId="{B3527A72-C69C-4322-8E4A-25ABEC5BDA20}" dt="2023-08-03T11:44:22.490" v="1865"/>
          <ac:spMkLst>
            <pc:docMk/>
            <pc:sldMk cId="740871479" sldId="273"/>
            <ac:spMk id="112" creationId="{B6E7309B-FD0C-BE8C-C318-82F2F83087CF}"/>
          </ac:spMkLst>
        </pc:spChg>
        <pc:spChg chg="mod">
          <ac:chgData name="Mundrane, Michael" userId="bdea106f-fec5-4615-8614-6dd8645a5ce3" providerId="ADAL" clId="{B3527A72-C69C-4322-8E4A-25ABEC5BDA20}" dt="2023-08-03T11:44:22.490" v="1865"/>
          <ac:spMkLst>
            <pc:docMk/>
            <pc:sldMk cId="740871479" sldId="273"/>
            <ac:spMk id="113" creationId="{00BC7394-4210-09CE-DDBA-DB52B8CA38CB}"/>
          </ac:spMkLst>
        </pc:spChg>
        <pc:spChg chg="mod">
          <ac:chgData name="Mundrane, Michael" userId="bdea106f-fec5-4615-8614-6dd8645a5ce3" providerId="ADAL" clId="{B3527A72-C69C-4322-8E4A-25ABEC5BDA20}" dt="2023-08-03T11:44:22.490" v="1865"/>
          <ac:spMkLst>
            <pc:docMk/>
            <pc:sldMk cId="740871479" sldId="273"/>
            <ac:spMk id="114" creationId="{BEA5B82C-2FB7-2CBC-DA67-C59C0D25D823}"/>
          </ac:spMkLst>
        </pc:spChg>
        <pc:spChg chg="mod">
          <ac:chgData name="Mundrane, Michael" userId="bdea106f-fec5-4615-8614-6dd8645a5ce3" providerId="ADAL" clId="{B3527A72-C69C-4322-8E4A-25ABEC5BDA20}" dt="2023-08-03T11:44:22.490" v="1865"/>
          <ac:spMkLst>
            <pc:docMk/>
            <pc:sldMk cId="740871479" sldId="273"/>
            <ac:spMk id="115" creationId="{87901EA3-C4AD-495C-4B1F-3944DB0B66E1}"/>
          </ac:spMkLst>
        </pc:spChg>
        <pc:spChg chg="mod">
          <ac:chgData name="Mundrane, Michael" userId="bdea106f-fec5-4615-8614-6dd8645a5ce3" providerId="ADAL" clId="{B3527A72-C69C-4322-8E4A-25ABEC5BDA20}" dt="2023-08-03T11:44:22.490" v="1865"/>
          <ac:spMkLst>
            <pc:docMk/>
            <pc:sldMk cId="740871479" sldId="273"/>
            <ac:spMk id="116" creationId="{0C16C32E-29A5-2C7B-D5EF-69D54EEAE6A4}"/>
          </ac:spMkLst>
        </pc:spChg>
        <pc:spChg chg="mod">
          <ac:chgData name="Mundrane, Michael" userId="bdea106f-fec5-4615-8614-6dd8645a5ce3" providerId="ADAL" clId="{B3527A72-C69C-4322-8E4A-25ABEC5BDA20}" dt="2023-08-03T11:44:22.490" v="1865"/>
          <ac:spMkLst>
            <pc:docMk/>
            <pc:sldMk cId="740871479" sldId="273"/>
            <ac:spMk id="117" creationId="{DA9E2B8D-15F5-F693-BA10-B16BBF66A077}"/>
          </ac:spMkLst>
        </pc:spChg>
        <pc:spChg chg="mod">
          <ac:chgData name="Mundrane, Michael" userId="bdea106f-fec5-4615-8614-6dd8645a5ce3" providerId="ADAL" clId="{B3527A72-C69C-4322-8E4A-25ABEC5BDA20}" dt="2023-08-03T11:44:22.490" v="1865"/>
          <ac:spMkLst>
            <pc:docMk/>
            <pc:sldMk cId="740871479" sldId="273"/>
            <ac:spMk id="118" creationId="{048449D6-0569-2082-E140-2116CBB4FECA}"/>
          </ac:spMkLst>
        </pc:spChg>
        <pc:spChg chg="mod">
          <ac:chgData name="Mundrane, Michael" userId="bdea106f-fec5-4615-8614-6dd8645a5ce3" providerId="ADAL" clId="{B3527A72-C69C-4322-8E4A-25ABEC5BDA20}" dt="2023-08-03T11:44:22.490" v="1865"/>
          <ac:spMkLst>
            <pc:docMk/>
            <pc:sldMk cId="740871479" sldId="273"/>
            <ac:spMk id="119" creationId="{7E3ECA47-389D-470F-E2AB-9B1AD1BE0C97}"/>
          </ac:spMkLst>
        </pc:spChg>
        <pc:spChg chg="mod">
          <ac:chgData name="Mundrane, Michael" userId="bdea106f-fec5-4615-8614-6dd8645a5ce3" providerId="ADAL" clId="{B3527A72-C69C-4322-8E4A-25ABEC5BDA20}" dt="2023-08-03T11:44:22.490" v="1865"/>
          <ac:spMkLst>
            <pc:docMk/>
            <pc:sldMk cId="740871479" sldId="273"/>
            <ac:spMk id="120" creationId="{D8CC9EA5-69B8-C2FA-AAA2-3DFA5BBB2914}"/>
          </ac:spMkLst>
        </pc:spChg>
        <pc:spChg chg="mod">
          <ac:chgData name="Mundrane, Michael" userId="bdea106f-fec5-4615-8614-6dd8645a5ce3" providerId="ADAL" clId="{B3527A72-C69C-4322-8E4A-25ABEC5BDA20}" dt="2023-08-03T11:44:22.490" v="1865"/>
          <ac:spMkLst>
            <pc:docMk/>
            <pc:sldMk cId="740871479" sldId="273"/>
            <ac:spMk id="121" creationId="{39DAC14E-79EA-55B3-D281-0DFB880962D9}"/>
          </ac:spMkLst>
        </pc:spChg>
        <pc:spChg chg="mod">
          <ac:chgData name="Mundrane, Michael" userId="bdea106f-fec5-4615-8614-6dd8645a5ce3" providerId="ADAL" clId="{B3527A72-C69C-4322-8E4A-25ABEC5BDA20}" dt="2023-08-03T11:44:23.182" v="1866"/>
          <ac:spMkLst>
            <pc:docMk/>
            <pc:sldMk cId="740871479" sldId="273"/>
            <ac:spMk id="123" creationId="{AFF26AEA-F71E-D16F-7E61-414411E5DDC5}"/>
          </ac:spMkLst>
        </pc:spChg>
        <pc:spChg chg="mod">
          <ac:chgData name="Mundrane, Michael" userId="bdea106f-fec5-4615-8614-6dd8645a5ce3" providerId="ADAL" clId="{B3527A72-C69C-4322-8E4A-25ABEC5BDA20}" dt="2023-08-03T11:44:23.182" v="1866"/>
          <ac:spMkLst>
            <pc:docMk/>
            <pc:sldMk cId="740871479" sldId="273"/>
            <ac:spMk id="125" creationId="{5C61CC1B-AA1B-66C6-37E3-97F13C8FB14A}"/>
          </ac:spMkLst>
        </pc:spChg>
        <pc:spChg chg="mod">
          <ac:chgData name="Mundrane, Michael" userId="bdea106f-fec5-4615-8614-6dd8645a5ce3" providerId="ADAL" clId="{B3527A72-C69C-4322-8E4A-25ABEC5BDA20}" dt="2023-08-03T11:44:23.182" v="1866"/>
          <ac:spMkLst>
            <pc:docMk/>
            <pc:sldMk cId="740871479" sldId="273"/>
            <ac:spMk id="126" creationId="{5DC8E7E8-73FB-4860-389B-A3F3DB6DA062}"/>
          </ac:spMkLst>
        </pc:spChg>
        <pc:spChg chg="mod">
          <ac:chgData name="Mundrane, Michael" userId="bdea106f-fec5-4615-8614-6dd8645a5ce3" providerId="ADAL" clId="{B3527A72-C69C-4322-8E4A-25ABEC5BDA20}" dt="2023-08-03T11:44:23.182" v="1866"/>
          <ac:spMkLst>
            <pc:docMk/>
            <pc:sldMk cId="740871479" sldId="273"/>
            <ac:spMk id="127" creationId="{D40C787A-6F44-8D01-A9EA-857D56D304FA}"/>
          </ac:spMkLst>
        </pc:spChg>
        <pc:spChg chg="mod">
          <ac:chgData name="Mundrane, Michael" userId="bdea106f-fec5-4615-8614-6dd8645a5ce3" providerId="ADAL" clId="{B3527A72-C69C-4322-8E4A-25ABEC5BDA20}" dt="2023-08-03T11:44:23.182" v="1866"/>
          <ac:spMkLst>
            <pc:docMk/>
            <pc:sldMk cId="740871479" sldId="273"/>
            <ac:spMk id="128" creationId="{D6E648C8-AA11-1B66-D87D-677544EC0ECA}"/>
          </ac:spMkLst>
        </pc:spChg>
        <pc:spChg chg="mod">
          <ac:chgData name="Mundrane, Michael" userId="bdea106f-fec5-4615-8614-6dd8645a5ce3" providerId="ADAL" clId="{B3527A72-C69C-4322-8E4A-25ABEC5BDA20}" dt="2023-08-03T11:44:23.182" v="1866"/>
          <ac:spMkLst>
            <pc:docMk/>
            <pc:sldMk cId="740871479" sldId="273"/>
            <ac:spMk id="129" creationId="{7BAF967D-9EDC-C514-B998-6D0E484E1EE3}"/>
          </ac:spMkLst>
        </pc:spChg>
        <pc:spChg chg="mod">
          <ac:chgData name="Mundrane, Michael" userId="bdea106f-fec5-4615-8614-6dd8645a5ce3" providerId="ADAL" clId="{B3527A72-C69C-4322-8E4A-25ABEC5BDA20}" dt="2023-08-03T11:44:23.182" v="1866"/>
          <ac:spMkLst>
            <pc:docMk/>
            <pc:sldMk cId="740871479" sldId="273"/>
            <ac:spMk id="130" creationId="{F06CBE60-9092-78DA-1FA5-10B42067C781}"/>
          </ac:spMkLst>
        </pc:spChg>
        <pc:spChg chg="mod">
          <ac:chgData name="Mundrane, Michael" userId="bdea106f-fec5-4615-8614-6dd8645a5ce3" providerId="ADAL" clId="{B3527A72-C69C-4322-8E4A-25ABEC5BDA20}" dt="2023-08-03T11:44:23.182" v="1866"/>
          <ac:spMkLst>
            <pc:docMk/>
            <pc:sldMk cId="740871479" sldId="273"/>
            <ac:spMk id="146" creationId="{00ACC3F6-F0CB-15CB-B6F5-AF4446775823}"/>
          </ac:spMkLst>
        </pc:spChg>
        <pc:spChg chg="mod">
          <ac:chgData name="Mundrane, Michael" userId="bdea106f-fec5-4615-8614-6dd8645a5ce3" providerId="ADAL" clId="{B3527A72-C69C-4322-8E4A-25ABEC5BDA20}" dt="2023-08-03T11:44:23.182" v="1866"/>
          <ac:spMkLst>
            <pc:docMk/>
            <pc:sldMk cId="740871479" sldId="273"/>
            <ac:spMk id="147" creationId="{1DEE6B82-9808-10F6-92D9-4DABEDEC2E44}"/>
          </ac:spMkLst>
        </pc:spChg>
        <pc:spChg chg="mod">
          <ac:chgData name="Mundrane, Michael" userId="bdea106f-fec5-4615-8614-6dd8645a5ce3" providerId="ADAL" clId="{B3527A72-C69C-4322-8E4A-25ABEC5BDA20}" dt="2023-08-03T11:44:23.182" v="1866"/>
          <ac:spMkLst>
            <pc:docMk/>
            <pc:sldMk cId="740871479" sldId="273"/>
            <ac:spMk id="148" creationId="{9E730090-DEE0-2EED-3759-DC3DCAF2C555}"/>
          </ac:spMkLst>
        </pc:spChg>
        <pc:spChg chg="mod">
          <ac:chgData name="Mundrane, Michael" userId="bdea106f-fec5-4615-8614-6dd8645a5ce3" providerId="ADAL" clId="{B3527A72-C69C-4322-8E4A-25ABEC5BDA20}" dt="2023-08-03T11:44:23.182" v="1866"/>
          <ac:spMkLst>
            <pc:docMk/>
            <pc:sldMk cId="740871479" sldId="273"/>
            <ac:spMk id="149" creationId="{2A5DF3D9-1A91-E299-2898-31F579577DD4}"/>
          </ac:spMkLst>
        </pc:spChg>
        <pc:spChg chg="mod">
          <ac:chgData name="Mundrane, Michael" userId="bdea106f-fec5-4615-8614-6dd8645a5ce3" providerId="ADAL" clId="{B3527A72-C69C-4322-8E4A-25ABEC5BDA20}" dt="2023-08-03T11:44:23.182" v="1866"/>
          <ac:spMkLst>
            <pc:docMk/>
            <pc:sldMk cId="740871479" sldId="273"/>
            <ac:spMk id="150" creationId="{F8EEC283-B0E8-4C0A-A584-8A59887AF6E2}"/>
          </ac:spMkLst>
        </pc:spChg>
        <pc:spChg chg="mod">
          <ac:chgData name="Mundrane, Michael" userId="bdea106f-fec5-4615-8614-6dd8645a5ce3" providerId="ADAL" clId="{B3527A72-C69C-4322-8E4A-25ABEC5BDA20}" dt="2023-08-03T11:44:23.182" v="1866"/>
          <ac:spMkLst>
            <pc:docMk/>
            <pc:sldMk cId="740871479" sldId="273"/>
            <ac:spMk id="151" creationId="{9D09A275-B9DF-EA9C-6BED-2E6363DEF4C0}"/>
          </ac:spMkLst>
        </pc:spChg>
        <pc:spChg chg="mod">
          <ac:chgData name="Mundrane, Michael" userId="bdea106f-fec5-4615-8614-6dd8645a5ce3" providerId="ADAL" clId="{B3527A72-C69C-4322-8E4A-25ABEC5BDA20}" dt="2023-08-03T11:44:23.182" v="1866"/>
          <ac:spMkLst>
            <pc:docMk/>
            <pc:sldMk cId="740871479" sldId="273"/>
            <ac:spMk id="152" creationId="{7B696878-117A-60E0-92B5-614F080D3594}"/>
          </ac:spMkLst>
        </pc:spChg>
        <pc:spChg chg="mod">
          <ac:chgData name="Mundrane, Michael" userId="bdea106f-fec5-4615-8614-6dd8645a5ce3" providerId="ADAL" clId="{B3527A72-C69C-4322-8E4A-25ABEC5BDA20}" dt="2023-08-03T11:44:23.182" v="1866"/>
          <ac:spMkLst>
            <pc:docMk/>
            <pc:sldMk cId="740871479" sldId="273"/>
            <ac:spMk id="153" creationId="{B60CB263-43DF-D1FE-B3F5-8B458DC07674}"/>
          </ac:spMkLst>
        </pc:spChg>
        <pc:spChg chg="mod">
          <ac:chgData name="Mundrane, Michael" userId="bdea106f-fec5-4615-8614-6dd8645a5ce3" providerId="ADAL" clId="{B3527A72-C69C-4322-8E4A-25ABEC5BDA20}" dt="2023-08-03T11:44:23.182" v="1866"/>
          <ac:spMkLst>
            <pc:docMk/>
            <pc:sldMk cId="740871479" sldId="273"/>
            <ac:spMk id="154" creationId="{AD4CE2F2-36F8-E3D8-7406-4C911AB3BDF5}"/>
          </ac:spMkLst>
        </pc:spChg>
        <pc:spChg chg="mod">
          <ac:chgData name="Mundrane, Michael" userId="bdea106f-fec5-4615-8614-6dd8645a5ce3" providerId="ADAL" clId="{B3527A72-C69C-4322-8E4A-25ABEC5BDA20}" dt="2023-08-03T11:44:23.182" v="1866"/>
          <ac:spMkLst>
            <pc:docMk/>
            <pc:sldMk cId="740871479" sldId="273"/>
            <ac:spMk id="155" creationId="{CDAD13D5-FFE9-2CE7-74ED-7FA2F5CD837D}"/>
          </ac:spMkLst>
        </pc:spChg>
        <pc:spChg chg="mod">
          <ac:chgData name="Mundrane, Michael" userId="bdea106f-fec5-4615-8614-6dd8645a5ce3" providerId="ADAL" clId="{B3527A72-C69C-4322-8E4A-25ABEC5BDA20}" dt="2023-08-03T11:44:23.182" v="1866"/>
          <ac:spMkLst>
            <pc:docMk/>
            <pc:sldMk cId="740871479" sldId="273"/>
            <ac:spMk id="156" creationId="{D912E5CE-8028-8C6A-792D-6003347813B5}"/>
          </ac:spMkLst>
        </pc:spChg>
        <pc:spChg chg="mod">
          <ac:chgData name="Mundrane, Michael" userId="bdea106f-fec5-4615-8614-6dd8645a5ce3" providerId="ADAL" clId="{B3527A72-C69C-4322-8E4A-25ABEC5BDA20}" dt="2023-08-03T11:44:23.182" v="1866"/>
          <ac:spMkLst>
            <pc:docMk/>
            <pc:sldMk cId="740871479" sldId="273"/>
            <ac:spMk id="157" creationId="{C65E9C88-10F7-1171-DCFE-B0FA273FDF54}"/>
          </ac:spMkLst>
        </pc:spChg>
        <pc:spChg chg="mod">
          <ac:chgData name="Mundrane, Michael" userId="bdea106f-fec5-4615-8614-6dd8645a5ce3" providerId="ADAL" clId="{B3527A72-C69C-4322-8E4A-25ABEC5BDA20}" dt="2023-08-03T11:44:23.182" v="1866"/>
          <ac:spMkLst>
            <pc:docMk/>
            <pc:sldMk cId="740871479" sldId="273"/>
            <ac:spMk id="158" creationId="{83F7A608-411D-EC8E-9979-47B0712AF8FB}"/>
          </ac:spMkLst>
        </pc:spChg>
        <pc:spChg chg="mod">
          <ac:chgData name="Mundrane, Michael" userId="bdea106f-fec5-4615-8614-6dd8645a5ce3" providerId="ADAL" clId="{B3527A72-C69C-4322-8E4A-25ABEC5BDA20}" dt="2023-08-03T11:44:23.182" v="1866"/>
          <ac:spMkLst>
            <pc:docMk/>
            <pc:sldMk cId="740871479" sldId="273"/>
            <ac:spMk id="159" creationId="{D8D30D0B-C3DC-DD20-C212-CD4A3361527B}"/>
          </ac:spMkLst>
        </pc:spChg>
        <pc:spChg chg="mod">
          <ac:chgData name="Mundrane, Michael" userId="bdea106f-fec5-4615-8614-6dd8645a5ce3" providerId="ADAL" clId="{B3527A72-C69C-4322-8E4A-25ABEC5BDA20}" dt="2023-08-03T11:44:23.182" v="1866"/>
          <ac:spMkLst>
            <pc:docMk/>
            <pc:sldMk cId="740871479" sldId="273"/>
            <ac:spMk id="160" creationId="{B24C54B0-A5B2-3315-6301-12A84516D47A}"/>
          </ac:spMkLst>
        </pc:spChg>
        <pc:spChg chg="mod">
          <ac:chgData name="Mundrane, Michael" userId="bdea106f-fec5-4615-8614-6dd8645a5ce3" providerId="ADAL" clId="{B3527A72-C69C-4322-8E4A-25ABEC5BDA20}" dt="2023-08-03T11:44:23.409" v="1867"/>
          <ac:spMkLst>
            <pc:docMk/>
            <pc:sldMk cId="740871479" sldId="273"/>
            <ac:spMk id="162" creationId="{C3CD9A65-9C83-0D76-88C1-ED21E6EF0029}"/>
          </ac:spMkLst>
        </pc:spChg>
        <pc:spChg chg="mod">
          <ac:chgData name="Mundrane, Michael" userId="bdea106f-fec5-4615-8614-6dd8645a5ce3" providerId="ADAL" clId="{B3527A72-C69C-4322-8E4A-25ABEC5BDA20}" dt="2023-08-03T11:44:23.409" v="1867"/>
          <ac:spMkLst>
            <pc:docMk/>
            <pc:sldMk cId="740871479" sldId="273"/>
            <ac:spMk id="164" creationId="{DEF98265-4DB8-6B4A-9ED6-EDD93043CF46}"/>
          </ac:spMkLst>
        </pc:spChg>
        <pc:spChg chg="mod">
          <ac:chgData name="Mundrane, Michael" userId="bdea106f-fec5-4615-8614-6dd8645a5ce3" providerId="ADAL" clId="{B3527A72-C69C-4322-8E4A-25ABEC5BDA20}" dt="2023-08-03T11:44:23.409" v="1867"/>
          <ac:spMkLst>
            <pc:docMk/>
            <pc:sldMk cId="740871479" sldId="273"/>
            <ac:spMk id="165" creationId="{2CB8FC1F-9666-A905-26FC-FF5F19C386CB}"/>
          </ac:spMkLst>
        </pc:spChg>
        <pc:spChg chg="mod">
          <ac:chgData name="Mundrane, Michael" userId="bdea106f-fec5-4615-8614-6dd8645a5ce3" providerId="ADAL" clId="{B3527A72-C69C-4322-8E4A-25ABEC5BDA20}" dt="2023-08-03T11:44:23.409" v="1867"/>
          <ac:spMkLst>
            <pc:docMk/>
            <pc:sldMk cId="740871479" sldId="273"/>
            <ac:spMk id="166" creationId="{F7DD478E-A9C1-F67E-84C5-C5F1558F9D3C}"/>
          </ac:spMkLst>
        </pc:spChg>
        <pc:spChg chg="mod">
          <ac:chgData name="Mundrane, Michael" userId="bdea106f-fec5-4615-8614-6dd8645a5ce3" providerId="ADAL" clId="{B3527A72-C69C-4322-8E4A-25ABEC5BDA20}" dt="2023-08-03T11:44:23.409" v="1867"/>
          <ac:spMkLst>
            <pc:docMk/>
            <pc:sldMk cId="740871479" sldId="273"/>
            <ac:spMk id="167" creationId="{D14777DA-A725-7BC0-D33C-DAFBD4C1CD4D}"/>
          </ac:spMkLst>
        </pc:spChg>
        <pc:spChg chg="mod">
          <ac:chgData name="Mundrane, Michael" userId="bdea106f-fec5-4615-8614-6dd8645a5ce3" providerId="ADAL" clId="{B3527A72-C69C-4322-8E4A-25ABEC5BDA20}" dt="2023-08-03T11:44:23.409" v="1867"/>
          <ac:spMkLst>
            <pc:docMk/>
            <pc:sldMk cId="740871479" sldId="273"/>
            <ac:spMk id="168" creationId="{305905B9-93BF-B47E-AF49-688957CE440B}"/>
          </ac:spMkLst>
        </pc:spChg>
        <pc:spChg chg="mod">
          <ac:chgData name="Mundrane, Michael" userId="bdea106f-fec5-4615-8614-6dd8645a5ce3" providerId="ADAL" clId="{B3527A72-C69C-4322-8E4A-25ABEC5BDA20}" dt="2023-08-03T11:44:23.409" v="1867"/>
          <ac:spMkLst>
            <pc:docMk/>
            <pc:sldMk cId="740871479" sldId="273"/>
            <ac:spMk id="169" creationId="{504178F2-6697-06CE-DB6A-367551C6EBDE}"/>
          </ac:spMkLst>
        </pc:spChg>
        <pc:spChg chg="mod">
          <ac:chgData name="Mundrane, Michael" userId="bdea106f-fec5-4615-8614-6dd8645a5ce3" providerId="ADAL" clId="{B3527A72-C69C-4322-8E4A-25ABEC5BDA20}" dt="2023-08-03T11:44:23.409" v="1867"/>
          <ac:spMkLst>
            <pc:docMk/>
            <pc:sldMk cId="740871479" sldId="273"/>
            <ac:spMk id="185" creationId="{A827BEC2-3B64-9092-E1AE-25433CE80E9F}"/>
          </ac:spMkLst>
        </pc:spChg>
        <pc:spChg chg="mod">
          <ac:chgData name="Mundrane, Michael" userId="bdea106f-fec5-4615-8614-6dd8645a5ce3" providerId="ADAL" clId="{B3527A72-C69C-4322-8E4A-25ABEC5BDA20}" dt="2023-08-03T11:44:23.409" v="1867"/>
          <ac:spMkLst>
            <pc:docMk/>
            <pc:sldMk cId="740871479" sldId="273"/>
            <ac:spMk id="186" creationId="{F91E86DD-F47C-4F43-19A7-B1CF64992ACF}"/>
          </ac:spMkLst>
        </pc:spChg>
        <pc:spChg chg="mod">
          <ac:chgData name="Mundrane, Michael" userId="bdea106f-fec5-4615-8614-6dd8645a5ce3" providerId="ADAL" clId="{B3527A72-C69C-4322-8E4A-25ABEC5BDA20}" dt="2023-08-03T11:44:23.409" v="1867"/>
          <ac:spMkLst>
            <pc:docMk/>
            <pc:sldMk cId="740871479" sldId="273"/>
            <ac:spMk id="187" creationId="{32D9D3DB-5B02-9703-C15B-B8B05DC37E51}"/>
          </ac:spMkLst>
        </pc:spChg>
        <pc:spChg chg="mod">
          <ac:chgData name="Mundrane, Michael" userId="bdea106f-fec5-4615-8614-6dd8645a5ce3" providerId="ADAL" clId="{B3527A72-C69C-4322-8E4A-25ABEC5BDA20}" dt="2023-08-03T11:44:23.409" v="1867"/>
          <ac:spMkLst>
            <pc:docMk/>
            <pc:sldMk cId="740871479" sldId="273"/>
            <ac:spMk id="188" creationId="{EAA95C11-8457-605E-F417-A2FFEC8A004F}"/>
          </ac:spMkLst>
        </pc:spChg>
        <pc:spChg chg="mod">
          <ac:chgData name="Mundrane, Michael" userId="bdea106f-fec5-4615-8614-6dd8645a5ce3" providerId="ADAL" clId="{B3527A72-C69C-4322-8E4A-25ABEC5BDA20}" dt="2023-08-03T11:44:23.409" v="1867"/>
          <ac:spMkLst>
            <pc:docMk/>
            <pc:sldMk cId="740871479" sldId="273"/>
            <ac:spMk id="189" creationId="{1F28D74A-31DA-574A-D50D-77496210C101}"/>
          </ac:spMkLst>
        </pc:spChg>
        <pc:spChg chg="mod">
          <ac:chgData name="Mundrane, Michael" userId="bdea106f-fec5-4615-8614-6dd8645a5ce3" providerId="ADAL" clId="{B3527A72-C69C-4322-8E4A-25ABEC5BDA20}" dt="2023-08-03T11:44:23.409" v="1867"/>
          <ac:spMkLst>
            <pc:docMk/>
            <pc:sldMk cId="740871479" sldId="273"/>
            <ac:spMk id="190" creationId="{D9CCD8A8-BBE5-7591-5856-DBE9095372E2}"/>
          </ac:spMkLst>
        </pc:spChg>
        <pc:spChg chg="mod">
          <ac:chgData name="Mundrane, Michael" userId="bdea106f-fec5-4615-8614-6dd8645a5ce3" providerId="ADAL" clId="{B3527A72-C69C-4322-8E4A-25ABEC5BDA20}" dt="2023-08-03T11:44:23.409" v="1867"/>
          <ac:spMkLst>
            <pc:docMk/>
            <pc:sldMk cId="740871479" sldId="273"/>
            <ac:spMk id="191" creationId="{D5B91765-E637-786A-0D96-43F4DD9E8BA2}"/>
          </ac:spMkLst>
        </pc:spChg>
        <pc:spChg chg="mod">
          <ac:chgData name="Mundrane, Michael" userId="bdea106f-fec5-4615-8614-6dd8645a5ce3" providerId="ADAL" clId="{B3527A72-C69C-4322-8E4A-25ABEC5BDA20}" dt="2023-08-03T11:44:23.409" v="1867"/>
          <ac:spMkLst>
            <pc:docMk/>
            <pc:sldMk cId="740871479" sldId="273"/>
            <ac:spMk id="192" creationId="{4DB7CB85-ABB0-1033-6189-37BD41273BB9}"/>
          </ac:spMkLst>
        </pc:spChg>
        <pc:spChg chg="mod">
          <ac:chgData name="Mundrane, Michael" userId="bdea106f-fec5-4615-8614-6dd8645a5ce3" providerId="ADAL" clId="{B3527A72-C69C-4322-8E4A-25ABEC5BDA20}" dt="2023-08-03T11:44:23.409" v="1867"/>
          <ac:spMkLst>
            <pc:docMk/>
            <pc:sldMk cId="740871479" sldId="273"/>
            <ac:spMk id="193" creationId="{A3792C4F-DC91-F6ED-5375-29307B6680B1}"/>
          </ac:spMkLst>
        </pc:spChg>
        <pc:spChg chg="mod">
          <ac:chgData name="Mundrane, Michael" userId="bdea106f-fec5-4615-8614-6dd8645a5ce3" providerId="ADAL" clId="{B3527A72-C69C-4322-8E4A-25ABEC5BDA20}" dt="2023-08-03T11:44:23.409" v="1867"/>
          <ac:spMkLst>
            <pc:docMk/>
            <pc:sldMk cId="740871479" sldId="273"/>
            <ac:spMk id="194" creationId="{42806E55-A113-6F8E-C64D-4BA718D4B6E3}"/>
          </ac:spMkLst>
        </pc:spChg>
        <pc:spChg chg="mod">
          <ac:chgData name="Mundrane, Michael" userId="bdea106f-fec5-4615-8614-6dd8645a5ce3" providerId="ADAL" clId="{B3527A72-C69C-4322-8E4A-25ABEC5BDA20}" dt="2023-08-03T11:44:23.409" v="1867"/>
          <ac:spMkLst>
            <pc:docMk/>
            <pc:sldMk cId="740871479" sldId="273"/>
            <ac:spMk id="195" creationId="{6C4B7043-53CB-ECFA-07B6-61639B2CDC07}"/>
          </ac:spMkLst>
        </pc:spChg>
        <pc:spChg chg="mod">
          <ac:chgData name="Mundrane, Michael" userId="bdea106f-fec5-4615-8614-6dd8645a5ce3" providerId="ADAL" clId="{B3527A72-C69C-4322-8E4A-25ABEC5BDA20}" dt="2023-08-03T11:44:23.409" v="1867"/>
          <ac:spMkLst>
            <pc:docMk/>
            <pc:sldMk cId="740871479" sldId="273"/>
            <ac:spMk id="196" creationId="{F0224148-72C0-691B-4208-9BBC5255A5F8}"/>
          </ac:spMkLst>
        </pc:spChg>
        <pc:spChg chg="mod">
          <ac:chgData name="Mundrane, Michael" userId="bdea106f-fec5-4615-8614-6dd8645a5ce3" providerId="ADAL" clId="{B3527A72-C69C-4322-8E4A-25ABEC5BDA20}" dt="2023-08-03T11:44:23.409" v="1867"/>
          <ac:spMkLst>
            <pc:docMk/>
            <pc:sldMk cId="740871479" sldId="273"/>
            <ac:spMk id="197" creationId="{007A79D2-F43A-F6D0-EB8F-A1632A58A95F}"/>
          </ac:spMkLst>
        </pc:spChg>
        <pc:spChg chg="mod">
          <ac:chgData name="Mundrane, Michael" userId="bdea106f-fec5-4615-8614-6dd8645a5ce3" providerId="ADAL" clId="{B3527A72-C69C-4322-8E4A-25ABEC5BDA20}" dt="2023-08-03T11:44:23.409" v="1867"/>
          <ac:spMkLst>
            <pc:docMk/>
            <pc:sldMk cId="740871479" sldId="273"/>
            <ac:spMk id="198" creationId="{6EDCCA2F-851C-4A55-9498-7B38B95AEA8E}"/>
          </ac:spMkLst>
        </pc:spChg>
        <pc:spChg chg="mod">
          <ac:chgData name="Mundrane, Michael" userId="bdea106f-fec5-4615-8614-6dd8645a5ce3" providerId="ADAL" clId="{B3527A72-C69C-4322-8E4A-25ABEC5BDA20}" dt="2023-08-03T11:44:23.409" v="1867"/>
          <ac:spMkLst>
            <pc:docMk/>
            <pc:sldMk cId="740871479" sldId="273"/>
            <ac:spMk id="199" creationId="{52250FD9-703C-C376-371B-763070DD467B}"/>
          </ac:spMkLst>
        </pc:spChg>
        <pc:spChg chg="mod">
          <ac:chgData name="Mundrane, Michael" userId="bdea106f-fec5-4615-8614-6dd8645a5ce3" providerId="ADAL" clId="{B3527A72-C69C-4322-8E4A-25ABEC5BDA20}" dt="2023-08-03T11:44:23.600" v="1868"/>
          <ac:spMkLst>
            <pc:docMk/>
            <pc:sldMk cId="740871479" sldId="273"/>
            <ac:spMk id="201" creationId="{3C1C8F6C-E055-CE6D-3882-838B9F1034C7}"/>
          </ac:spMkLst>
        </pc:spChg>
        <pc:spChg chg="mod">
          <ac:chgData name="Mundrane, Michael" userId="bdea106f-fec5-4615-8614-6dd8645a5ce3" providerId="ADAL" clId="{B3527A72-C69C-4322-8E4A-25ABEC5BDA20}" dt="2023-08-03T11:44:23.600" v="1868"/>
          <ac:spMkLst>
            <pc:docMk/>
            <pc:sldMk cId="740871479" sldId="273"/>
            <ac:spMk id="203" creationId="{BCC914E8-3EEE-FBB7-3715-BD1E8CB8E69C}"/>
          </ac:spMkLst>
        </pc:spChg>
        <pc:spChg chg="mod">
          <ac:chgData name="Mundrane, Michael" userId="bdea106f-fec5-4615-8614-6dd8645a5ce3" providerId="ADAL" clId="{B3527A72-C69C-4322-8E4A-25ABEC5BDA20}" dt="2023-08-03T11:44:23.600" v="1868"/>
          <ac:spMkLst>
            <pc:docMk/>
            <pc:sldMk cId="740871479" sldId="273"/>
            <ac:spMk id="204" creationId="{E8221E71-A0EE-DCB1-EDA8-7A0C2E5E1A74}"/>
          </ac:spMkLst>
        </pc:spChg>
        <pc:spChg chg="mod">
          <ac:chgData name="Mundrane, Michael" userId="bdea106f-fec5-4615-8614-6dd8645a5ce3" providerId="ADAL" clId="{B3527A72-C69C-4322-8E4A-25ABEC5BDA20}" dt="2023-08-03T11:44:23.600" v="1868"/>
          <ac:spMkLst>
            <pc:docMk/>
            <pc:sldMk cId="740871479" sldId="273"/>
            <ac:spMk id="205" creationId="{1DD51041-0D8D-E4FD-C40A-420472CC502D}"/>
          </ac:spMkLst>
        </pc:spChg>
        <pc:spChg chg="mod">
          <ac:chgData name="Mundrane, Michael" userId="bdea106f-fec5-4615-8614-6dd8645a5ce3" providerId="ADAL" clId="{B3527A72-C69C-4322-8E4A-25ABEC5BDA20}" dt="2023-08-03T11:44:23.600" v="1868"/>
          <ac:spMkLst>
            <pc:docMk/>
            <pc:sldMk cId="740871479" sldId="273"/>
            <ac:spMk id="206" creationId="{703232E1-F395-FF49-02B0-35D76973620D}"/>
          </ac:spMkLst>
        </pc:spChg>
        <pc:spChg chg="mod">
          <ac:chgData name="Mundrane, Michael" userId="bdea106f-fec5-4615-8614-6dd8645a5ce3" providerId="ADAL" clId="{B3527A72-C69C-4322-8E4A-25ABEC5BDA20}" dt="2023-08-03T11:44:23.600" v="1868"/>
          <ac:spMkLst>
            <pc:docMk/>
            <pc:sldMk cId="740871479" sldId="273"/>
            <ac:spMk id="207" creationId="{56EE9397-3E40-B3AE-95DF-BDBF91820B90}"/>
          </ac:spMkLst>
        </pc:spChg>
        <pc:spChg chg="mod">
          <ac:chgData name="Mundrane, Michael" userId="bdea106f-fec5-4615-8614-6dd8645a5ce3" providerId="ADAL" clId="{B3527A72-C69C-4322-8E4A-25ABEC5BDA20}" dt="2023-08-03T11:44:23.600" v="1868"/>
          <ac:spMkLst>
            <pc:docMk/>
            <pc:sldMk cId="740871479" sldId="273"/>
            <ac:spMk id="208" creationId="{85F8C7E6-C18E-F206-FA0C-DF98CB178421}"/>
          </ac:spMkLst>
        </pc:spChg>
        <pc:spChg chg="mod">
          <ac:chgData name="Mundrane, Michael" userId="bdea106f-fec5-4615-8614-6dd8645a5ce3" providerId="ADAL" clId="{B3527A72-C69C-4322-8E4A-25ABEC5BDA20}" dt="2023-08-03T11:44:23.600" v="1868"/>
          <ac:spMkLst>
            <pc:docMk/>
            <pc:sldMk cId="740871479" sldId="273"/>
            <ac:spMk id="224" creationId="{516F0C9C-0536-D214-6A01-C4B59A7770A4}"/>
          </ac:spMkLst>
        </pc:spChg>
        <pc:spChg chg="mod">
          <ac:chgData name="Mundrane, Michael" userId="bdea106f-fec5-4615-8614-6dd8645a5ce3" providerId="ADAL" clId="{B3527A72-C69C-4322-8E4A-25ABEC5BDA20}" dt="2023-08-03T11:44:23.600" v="1868"/>
          <ac:spMkLst>
            <pc:docMk/>
            <pc:sldMk cId="740871479" sldId="273"/>
            <ac:spMk id="225" creationId="{EC000138-DD15-9C18-90E9-96AC3B0447C4}"/>
          </ac:spMkLst>
        </pc:spChg>
        <pc:spChg chg="mod">
          <ac:chgData name="Mundrane, Michael" userId="bdea106f-fec5-4615-8614-6dd8645a5ce3" providerId="ADAL" clId="{B3527A72-C69C-4322-8E4A-25ABEC5BDA20}" dt="2023-08-03T11:44:23.600" v="1868"/>
          <ac:spMkLst>
            <pc:docMk/>
            <pc:sldMk cId="740871479" sldId="273"/>
            <ac:spMk id="226" creationId="{44EB1E02-6EBB-DACF-F446-7F8C234A6DD6}"/>
          </ac:spMkLst>
        </pc:spChg>
        <pc:spChg chg="mod">
          <ac:chgData name="Mundrane, Michael" userId="bdea106f-fec5-4615-8614-6dd8645a5ce3" providerId="ADAL" clId="{B3527A72-C69C-4322-8E4A-25ABEC5BDA20}" dt="2023-08-03T11:44:23.600" v="1868"/>
          <ac:spMkLst>
            <pc:docMk/>
            <pc:sldMk cId="740871479" sldId="273"/>
            <ac:spMk id="227" creationId="{5BC3AAF5-B326-C00F-A68C-B492CCC04C8A}"/>
          </ac:spMkLst>
        </pc:spChg>
        <pc:spChg chg="mod">
          <ac:chgData name="Mundrane, Michael" userId="bdea106f-fec5-4615-8614-6dd8645a5ce3" providerId="ADAL" clId="{B3527A72-C69C-4322-8E4A-25ABEC5BDA20}" dt="2023-08-03T11:44:23.600" v="1868"/>
          <ac:spMkLst>
            <pc:docMk/>
            <pc:sldMk cId="740871479" sldId="273"/>
            <ac:spMk id="228" creationId="{AB69068B-5DC6-5916-68A0-C6115F3A1DFB}"/>
          </ac:spMkLst>
        </pc:spChg>
        <pc:spChg chg="mod">
          <ac:chgData name="Mundrane, Michael" userId="bdea106f-fec5-4615-8614-6dd8645a5ce3" providerId="ADAL" clId="{B3527A72-C69C-4322-8E4A-25ABEC5BDA20}" dt="2023-08-03T11:44:23.600" v="1868"/>
          <ac:spMkLst>
            <pc:docMk/>
            <pc:sldMk cId="740871479" sldId="273"/>
            <ac:spMk id="229" creationId="{4F712AF7-0272-A0D0-2366-8F5407D7B1C4}"/>
          </ac:spMkLst>
        </pc:spChg>
        <pc:spChg chg="mod">
          <ac:chgData name="Mundrane, Michael" userId="bdea106f-fec5-4615-8614-6dd8645a5ce3" providerId="ADAL" clId="{B3527A72-C69C-4322-8E4A-25ABEC5BDA20}" dt="2023-08-03T11:44:23.600" v="1868"/>
          <ac:spMkLst>
            <pc:docMk/>
            <pc:sldMk cId="740871479" sldId="273"/>
            <ac:spMk id="230" creationId="{4FE52320-CDE3-E932-4488-864DD6D8C905}"/>
          </ac:spMkLst>
        </pc:spChg>
        <pc:spChg chg="mod">
          <ac:chgData name="Mundrane, Michael" userId="bdea106f-fec5-4615-8614-6dd8645a5ce3" providerId="ADAL" clId="{B3527A72-C69C-4322-8E4A-25ABEC5BDA20}" dt="2023-08-03T11:44:23.600" v="1868"/>
          <ac:spMkLst>
            <pc:docMk/>
            <pc:sldMk cId="740871479" sldId="273"/>
            <ac:spMk id="231" creationId="{AEF586E3-24CF-827A-825F-B85F3B790279}"/>
          </ac:spMkLst>
        </pc:spChg>
        <pc:spChg chg="mod">
          <ac:chgData name="Mundrane, Michael" userId="bdea106f-fec5-4615-8614-6dd8645a5ce3" providerId="ADAL" clId="{B3527A72-C69C-4322-8E4A-25ABEC5BDA20}" dt="2023-08-03T11:44:23.600" v="1868"/>
          <ac:spMkLst>
            <pc:docMk/>
            <pc:sldMk cId="740871479" sldId="273"/>
            <ac:spMk id="232" creationId="{FD6B1FED-9D2F-FE7F-A108-5FB422B8959F}"/>
          </ac:spMkLst>
        </pc:spChg>
        <pc:spChg chg="mod">
          <ac:chgData name="Mundrane, Michael" userId="bdea106f-fec5-4615-8614-6dd8645a5ce3" providerId="ADAL" clId="{B3527A72-C69C-4322-8E4A-25ABEC5BDA20}" dt="2023-08-03T11:44:23.600" v="1868"/>
          <ac:spMkLst>
            <pc:docMk/>
            <pc:sldMk cId="740871479" sldId="273"/>
            <ac:spMk id="233" creationId="{1ACE2515-AD59-FC3E-6572-18DEDC91CCFB}"/>
          </ac:spMkLst>
        </pc:spChg>
        <pc:spChg chg="mod">
          <ac:chgData name="Mundrane, Michael" userId="bdea106f-fec5-4615-8614-6dd8645a5ce3" providerId="ADAL" clId="{B3527A72-C69C-4322-8E4A-25ABEC5BDA20}" dt="2023-08-03T11:44:23.600" v="1868"/>
          <ac:spMkLst>
            <pc:docMk/>
            <pc:sldMk cId="740871479" sldId="273"/>
            <ac:spMk id="234" creationId="{B94EA1AD-80DE-2A94-9C00-0E389D797EAA}"/>
          </ac:spMkLst>
        </pc:spChg>
        <pc:spChg chg="mod">
          <ac:chgData name="Mundrane, Michael" userId="bdea106f-fec5-4615-8614-6dd8645a5ce3" providerId="ADAL" clId="{B3527A72-C69C-4322-8E4A-25ABEC5BDA20}" dt="2023-08-03T11:44:23.600" v="1868"/>
          <ac:spMkLst>
            <pc:docMk/>
            <pc:sldMk cId="740871479" sldId="273"/>
            <ac:spMk id="235" creationId="{04394701-3C70-4DC5-3386-95141B31513E}"/>
          </ac:spMkLst>
        </pc:spChg>
        <pc:spChg chg="mod">
          <ac:chgData name="Mundrane, Michael" userId="bdea106f-fec5-4615-8614-6dd8645a5ce3" providerId="ADAL" clId="{B3527A72-C69C-4322-8E4A-25ABEC5BDA20}" dt="2023-08-03T11:44:23.600" v="1868"/>
          <ac:spMkLst>
            <pc:docMk/>
            <pc:sldMk cId="740871479" sldId="273"/>
            <ac:spMk id="236" creationId="{EE025CB2-A37E-6480-9126-DEF61732C434}"/>
          </ac:spMkLst>
        </pc:spChg>
        <pc:spChg chg="mod">
          <ac:chgData name="Mundrane, Michael" userId="bdea106f-fec5-4615-8614-6dd8645a5ce3" providerId="ADAL" clId="{B3527A72-C69C-4322-8E4A-25ABEC5BDA20}" dt="2023-08-03T11:44:23.600" v="1868"/>
          <ac:spMkLst>
            <pc:docMk/>
            <pc:sldMk cId="740871479" sldId="273"/>
            <ac:spMk id="237" creationId="{70B6D8EE-F8A9-1146-E5B3-A6F93380E556}"/>
          </ac:spMkLst>
        </pc:spChg>
        <pc:spChg chg="mod">
          <ac:chgData name="Mundrane, Michael" userId="bdea106f-fec5-4615-8614-6dd8645a5ce3" providerId="ADAL" clId="{B3527A72-C69C-4322-8E4A-25ABEC5BDA20}" dt="2023-08-03T11:44:23.600" v="1868"/>
          <ac:spMkLst>
            <pc:docMk/>
            <pc:sldMk cId="740871479" sldId="273"/>
            <ac:spMk id="238" creationId="{CB021C7C-891A-6072-E460-AEB644E2F739}"/>
          </ac:spMkLst>
        </pc:spChg>
        <pc:spChg chg="mod">
          <ac:chgData name="Mundrane, Michael" userId="bdea106f-fec5-4615-8614-6dd8645a5ce3" providerId="ADAL" clId="{B3527A72-C69C-4322-8E4A-25ABEC5BDA20}" dt="2023-08-03T11:44:23.776" v="1869"/>
          <ac:spMkLst>
            <pc:docMk/>
            <pc:sldMk cId="740871479" sldId="273"/>
            <ac:spMk id="240" creationId="{018E65BE-0CFD-A4C6-6696-A66142DB2E61}"/>
          </ac:spMkLst>
        </pc:spChg>
        <pc:spChg chg="mod">
          <ac:chgData name="Mundrane, Michael" userId="bdea106f-fec5-4615-8614-6dd8645a5ce3" providerId="ADAL" clId="{B3527A72-C69C-4322-8E4A-25ABEC5BDA20}" dt="2023-08-03T11:44:23.776" v="1869"/>
          <ac:spMkLst>
            <pc:docMk/>
            <pc:sldMk cId="740871479" sldId="273"/>
            <ac:spMk id="242" creationId="{C1B91EF2-17F7-A2B1-0193-B5C49DE195DA}"/>
          </ac:spMkLst>
        </pc:spChg>
        <pc:spChg chg="mod">
          <ac:chgData name="Mundrane, Michael" userId="bdea106f-fec5-4615-8614-6dd8645a5ce3" providerId="ADAL" clId="{B3527A72-C69C-4322-8E4A-25ABEC5BDA20}" dt="2023-08-03T11:44:23.776" v="1869"/>
          <ac:spMkLst>
            <pc:docMk/>
            <pc:sldMk cId="740871479" sldId="273"/>
            <ac:spMk id="243" creationId="{81FF4036-C973-F0FE-95E5-30CD263A5C42}"/>
          </ac:spMkLst>
        </pc:spChg>
        <pc:spChg chg="mod">
          <ac:chgData name="Mundrane, Michael" userId="bdea106f-fec5-4615-8614-6dd8645a5ce3" providerId="ADAL" clId="{B3527A72-C69C-4322-8E4A-25ABEC5BDA20}" dt="2023-08-03T11:44:23.776" v="1869"/>
          <ac:spMkLst>
            <pc:docMk/>
            <pc:sldMk cId="740871479" sldId="273"/>
            <ac:spMk id="244" creationId="{14C8B564-39C7-BBCD-8016-60B7DA0F4D76}"/>
          </ac:spMkLst>
        </pc:spChg>
        <pc:spChg chg="mod">
          <ac:chgData name="Mundrane, Michael" userId="bdea106f-fec5-4615-8614-6dd8645a5ce3" providerId="ADAL" clId="{B3527A72-C69C-4322-8E4A-25ABEC5BDA20}" dt="2023-08-03T11:44:23.776" v="1869"/>
          <ac:spMkLst>
            <pc:docMk/>
            <pc:sldMk cId="740871479" sldId="273"/>
            <ac:spMk id="245" creationId="{3D9A5E0B-4C09-E715-58B5-1D3043423179}"/>
          </ac:spMkLst>
        </pc:spChg>
        <pc:spChg chg="mod">
          <ac:chgData name="Mundrane, Michael" userId="bdea106f-fec5-4615-8614-6dd8645a5ce3" providerId="ADAL" clId="{B3527A72-C69C-4322-8E4A-25ABEC5BDA20}" dt="2023-08-03T11:44:23.776" v="1869"/>
          <ac:spMkLst>
            <pc:docMk/>
            <pc:sldMk cId="740871479" sldId="273"/>
            <ac:spMk id="246" creationId="{FAC8D819-C350-8929-AEAA-7F7EDC68A28B}"/>
          </ac:spMkLst>
        </pc:spChg>
        <pc:spChg chg="mod">
          <ac:chgData name="Mundrane, Michael" userId="bdea106f-fec5-4615-8614-6dd8645a5ce3" providerId="ADAL" clId="{B3527A72-C69C-4322-8E4A-25ABEC5BDA20}" dt="2023-08-03T11:44:23.776" v="1869"/>
          <ac:spMkLst>
            <pc:docMk/>
            <pc:sldMk cId="740871479" sldId="273"/>
            <ac:spMk id="247" creationId="{6B519EB5-18A7-DA8E-1227-BAD3E70044C8}"/>
          </ac:spMkLst>
        </pc:spChg>
        <pc:spChg chg="mod">
          <ac:chgData name="Mundrane, Michael" userId="bdea106f-fec5-4615-8614-6dd8645a5ce3" providerId="ADAL" clId="{B3527A72-C69C-4322-8E4A-25ABEC5BDA20}" dt="2023-08-03T11:44:23.776" v="1869"/>
          <ac:spMkLst>
            <pc:docMk/>
            <pc:sldMk cId="740871479" sldId="273"/>
            <ac:spMk id="263" creationId="{1F927BE5-B0B2-CA93-53D1-C642ACE598B6}"/>
          </ac:spMkLst>
        </pc:spChg>
        <pc:spChg chg="mod">
          <ac:chgData name="Mundrane, Michael" userId="bdea106f-fec5-4615-8614-6dd8645a5ce3" providerId="ADAL" clId="{B3527A72-C69C-4322-8E4A-25ABEC5BDA20}" dt="2023-08-03T11:44:23.776" v="1869"/>
          <ac:spMkLst>
            <pc:docMk/>
            <pc:sldMk cId="740871479" sldId="273"/>
            <ac:spMk id="264" creationId="{DC51D0D0-22F9-29DC-5DF2-F4F347487B37}"/>
          </ac:spMkLst>
        </pc:spChg>
        <pc:spChg chg="mod">
          <ac:chgData name="Mundrane, Michael" userId="bdea106f-fec5-4615-8614-6dd8645a5ce3" providerId="ADAL" clId="{B3527A72-C69C-4322-8E4A-25ABEC5BDA20}" dt="2023-08-03T11:44:23.776" v="1869"/>
          <ac:spMkLst>
            <pc:docMk/>
            <pc:sldMk cId="740871479" sldId="273"/>
            <ac:spMk id="265" creationId="{3510C36D-6744-94FC-367A-DF05724E756A}"/>
          </ac:spMkLst>
        </pc:spChg>
        <pc:spChg chg="mod">
          <ac:chgData name="Mundrane, Michael" userId="bdea106f-fec5-4615-8614-6dd8645a5ce3" providerId="ADAL" clId="{B3527A72-C69C-4322-8E4A-25ABEC5BDA20}" dt="2023-08-03T11:44:23.776" v="1869"/>
          <ac:spMkLst>
            <pc:docMk/>
            <pc:sldMk cId="740871479" sldId="273"/>
            <ac:spMk id="266" creationId="{F2A3B57F-7C09-E63D-9C39-E39B8099AA9D}"/>
          </ac:spMkLst>
        </pc:spChg>
        <pc:spChg chg="mod">
          <ac:chgData name="Mundrane, Michael" userId="bdea106f-fec5-4615-8614-6dd8645a5ce3" providerId="ADAL" clId="{B3527A72-C69C-4322-8E4A-25ABEC5BDA20}" dt="2023-08-03T11:44:23.776" v="1869"/>
          <ac:spMkLst>
            <pc:docMk/>
            <pc:sldMk cId="740871479" sldId="273"/>
            <ac:spMk id="267" creationId="{D96BF761-EB6C-0983-F326-E2F493C1FCD1}"/>
          </ac:spMkLst>
        </pc:spChg>
        <pc:spChg chg="mod">
          <ac:chgData name="Mundrane, Michael" userId="bdea106f-fec5-4615-8614-6dd8645a5ce3" providerId="ADAL" clId="{B3527A72-C69C-4322-8E4A-25ABEC5BDA20}" dt="2023-08-03T11:44:23.776" v="1869"/>
          <ac:spMkLst>
            <pc:docMk/>
            <pc:sldMk cId="740871479" sldId="273"/>
            <ac:spMk id="268" creationId="{02E38BAD-5D2E-37E0-9F3A-98B1689C5E5B}"/>
          </ac:spMkLst>
        </pc:spChg>
        <pc:spChg chg="mod">
          <ac:chgData name="Mundrane, Michael" userId="bdea106f-fec5-4615-8614-6dd8645a5ce3" providerId="ADAL" clId="{B3527A72-C69C-4322-8E4A-25ABEC5BDA20}" dt="2023-08-03T11:44:23.776" v="1869"/>
          <ac:spMkLst>
            <pc:docMk/>
            <pc:sldMk cId="740871479" sldId="273"/>
            <ac:spMk id="269" creationId="{12CD4B4C-D516-8799-D48A-EB5050C307FD}"/>
          </ac:spMkLst>
        </pc:spChg>
        <pc:spChg chg="mod">
          <ac:chgData name="Mundrane, Michael" userId="bdea106f-fec5-4615-8614-6dd8645a5ce3" providerId="ADAL" clId="{B3527A72-C69C-4322-8E4A-25ABEC5BDA20}" dt="2023-08-03T11:44:23.776" v="1869"/>
          <ac:spMkLst>
            <pc:docMk/>
            <pc:sldMk cId="740871479" sldId="273"/>
            <ac:spMk id="270" creationId="{841C1B3C-1482-6F3F-1DBA-8D2B69B293D9}"/>
          </ac:spMkLst>
        </pc:spChg>
        <pc:spChg chg="mod">
          <ac:chgData name="Mundrane, Michael" userId="bdea106f-fec5-4615-8614-6dd8645a5ce3" providerId="ADAL" clId="{B3527A72-C69C-4322-8E4A-25ABEC5BDA20}" dt="2023-08-03T11:44:23.776" v="1869"/>
          <ac:spMkLst>
            <pc:docMk/>
            <pc:sldMk cId="740871479" sldId="273"/>
            <ac:spMk id="271" creationId="{54E17888-24B5-0D3A-9B8B-C23F9857E3CF}"/>
          </ac:spMkLst>
        </pc:spChg>
        <pc:spChg chg="mod">
          <ac:chgData name="Mundrane, Michael" userId="bdea106f-fec5-4615-8614-6dd8645a5ce3" providerId="ADAL" clId="{B3527A72-C69C-4322-8E4A-25ABEC5BDA20}" dt="2023-08-03T11:44:23.776" v="1869"/>
          <ac:spMkLst>
            <pc:docMk/>
            <pc:sldMk cId="740871479" sldId="273"/>
            <ac:spMk id="272" creationId="{158F2CE5-5DAF-A545-8A9C-97C4A8BDD9E5}"/>
          </ac:spMkLst>
        </pc:spChg>
        <pc:spChg chg="mod">
          <ac:chgData name="Mundrane, Michael" userId="bdea106f-fec5-4615-8614-6dd8645a5ce3" providerId="ADAL" clId="{B3527A72-C69C-4322-8E4A-25ABEC5BDA20}" dt="2023-08-03T11:44:23.776" v="1869"/>
          <ac:spMkLst>
            <pc:docMk/>
            <pc:sldMk cId="740871479" sldId="273"/>
            <ac:spMk id="273" creationId="{1DF99646-0B69-9DCF-EF34-24A2AA410E81}"/>
          </ac:spMkLst>
        </pc:spChg>
        <pc:spChg chg="mod">
          <ac:chgData name="Mundrane, Michael" userId="bdea106f-fec5-4615-8614-6dd8645a5ce3" providerId="ADAL" clId="{B3527A72-C69C-4322-8E4A-25ABEC5BDA20}" dt="2023-08-03T11:44:23.776" v="1869"/>
          <ac:spMkLst>
            <pc:docMk/>
            <pc:sldMk cId="740871479" sldId="273"/>
            <ac:spMk id="274" creationId="{78F91975-0901-86E2-0622-3B6FB643C4E6}"/>
          </ac:spMkLst>
        </pc:spChg>
        <pc:spChg chg="mod">
          <ac:chgData name="Mundrane, Michael" userId="bdea106f-fec5-4615-8614-6dd8645a5ce3" providerId="ADAL" clId="{B3527A72-C69C-4322-8E4A-25ABEC5BDA20}" dt="2023-08-03T11:44:23.776" v="1869"/>
          <ac:spMkLst>
            <pc:docMk/>
            <pc:sldMk cId="740871479" sldId="273"/>
            <ac:spMk id="275" creationId="{F30ADB2B-495A-B954-4834-BFA434E01824}"/>
          </ac:spMkLst>
        </pc:spChg>
        <pc:spChg chg="mod">
          <ac:chgData name="Mundrane, Michael" userId="bdea106f-fec5-4615-8614-6dd8645a5ce3" providerId="ADAL" clId="{B3527A72-C69C-4322-8E4A-25ABEC5BDA20}" dt="2023-08-03T11:44:23.776" v="1869"/>
          <ac:spMkLst>
            <pc:docMk/>
            <pc:sldMk cId="740871479" sldId="273"/>
            <ac:spMk id="276" creationId="{9E0808F3-E923-D749-B9E4-D9A06CCAF39F}"/>
          </ac:spMkLst>
        </pc:spChg>
        <pc:spChg chg="mod">
          <ac:chgData name="Mundrane, Michael" userId="bdea106f-fec5-4615-8614-6dd8645a5ce3" providerId="ADAL" clId="{B3527A72-C69C-4322-8E4A-25ABEC5BDA20}" dt="2023-08-03T11:44:23.776" v="1869"/>
          <ac:spMkLst>
            <pc:docMk/>
            <pc:sldMk cId="740871479" sldId="273"/>
            <ac:spMk id="277" creationId="{F10A7574-CFED-E1C3-8226-1D96BB878FFC}"/>
          </ac:spMkLst>
        </pc:spChg>
        <pc:spChg chg="mod">
          <ac:chgData name="Mundrane, Michael" userId="bdea106f-fec5-4615-8614-6dd8645a5ce3" providerId="ADAL" clId="{B3527A72-C69C-4322-8E4A-25ABEC5BDA20}" dt="2023-08-03T11:44:23.964" v="1870"/>
          <ac:spMkLst>
            <pc:docMk/>
            <pc:sldMk cId="740871479" sldId="273"/>
            <ac:spMk id="279" creationId="{D3C3043E-F5C8-F247-879E-1CDDEBFE1086}"/>
          </ac:spMkLst>
        </pc:spChg>
        <pc:spChg chg="mod">
          <ac:chgData name="Mundrane, Michael" userId="bdea106f-fec5-4615-8614-6dd8645a5ce3" providerId="ADAL" clId="{B3527A72-C69C-4322-8E4A-25ABEC5BDA20}" dt="2023-08-03T11:44:23.964" v="1870"/>
          <ac:spMkLst>
            <pc:docMk/>
            <pc:sldMk cId="740871479" sldId="273"/>
            <ac:spMk id="281" creationId="{228CD666-2856-F0A9-52B5-EBBD24527FD1}"/>
          </ac:spMkLst>
        </pc:spChg>
        <pc:spChg chg="mod">
          <ac:chgData name="Mundrane, Michael" userId="bdea106f-fec5-4615-8614-6dd8645a5ce3" providerId="ADAL" clId="{B3527A72-C69C-4322-8E4A-25ABEC5BDA20}" dt="2023-08-03T11:44:23.964" v="1870"/>
          <ac:spMkLst>
            <pc:docMk/>
            <pc:sldMk cId="740871479" sldId="273"/>
            <ac:spMk id="282" creationId="{0E6CC29E-0683-A085-8DC8-A44A698F1693}"/>
          </ac:spMkLst>
        </pc:spChg>
        <pc:spChg chg="mod">
          <ac:chgData name="Mundrane, Michael" userId="bdea106f-fec5-4615-8614-6dd8645a5ce3" providerId="ADAL" clId="{B3527A72-C69C-4322-8E4A-25ABEC5BDA20}" dt="2023-08-03T11:44:23.964" v="1870"/>
          <ac:spMkLst>
            <pc:docMk/>
            <pc:sldMk cId="740871479" sldId="273"/>
            <ac:spMk id="283" creationId="{06DB0EBE-FB6B-AE45-C0F2-7E82D171F345}"/>
          </ac:spMkLst>
        </pc:spChg>
        <pc:spChg chg="mod">
          <ac:chgData name="Mundrane, Michael" userId="bdea106f-fec5-4615-8614-6dd8645a5ce3" providerId="ADAL" clId="{B3527A72-C69C-4322-8E4A-25ABEC5BDA20}" dt="2023-08-03T11:44:23.964" v="1870"/>
          <ac:spMkLst>
            <pc:docMk/>
            <pc:sldMk cId="740871479" sldId="273"/>
            <ac:spMk id="284" creationId="{890190A4-43E4-DB7A-2F71-BCFEAE975BC8}"/>
          </ac:spMkLst>
        </pc:spChg>
        <pc:spChg chg="mod">
          <ac:chgData name="Mundrane, Michael" userId="bdea106f-fec5-4615-8614-6dd8645a5ce3" providerId="ADAL" clId="{B3527A72-C69C-4322-8E4A-25ABEC5BDA20}" dt="2023-08-03T11:44:23.964" v="1870"/>
          <ac:spMkLst>
            <pc:docMk/>
            <pc:sldMk cId="740871479" sldId="273"/>
            <ac:spMk id="285" creationId="{77E5E65E-2AD5-5569-F525-943D1B9B49E7}"/>
          </ac:spMkLst>
        </pc:spChg>
        <pc:spChg chg="mod">
          <ac:chgData name="Mundrane, Michael" userId="bdea106f-fec5-4615-8614-6dd8645a5ce3" providerId="ADAL" clId="{B3527A72-C69C-4322-8E4A-25ABEC5BDA20}" dt="2023-08-03T11:44:23.964" v="1870"/>
          <ac:spMkLst>
            <pc:docMk/>
            <pc:sldMk cId="740871479" sldId="273"/>
            <ac:spMk id="286" creationId="{B1C93FAC-5C4E-B304-211F-7F3CDB8AAC50}"/>
          </ac:spMkLst>
        </pc:spChg>
        <pc:spChg chg="mod">
          <ac:chgData name="Mundrane, Michael" userId="bdea106f-fec5-4615-8614-6dd8645a5ce3" providerId="ADAL" clId="{B3527A72-C69C-4322-8E4A-25ABEC5BDA20}" dt="2023-08-03T11:44:23.964" v="1870"/>
          <ac:spMkLst>
            <pc:docMk/>
            <pc:sldMk cId="740871479" sldId="273"/>
            <ac:spMk id="302" creationId="{EF187667-6BED-2241-4F76-6C58AD76A0EA}"/>
          </ac:spMkLst>
        </pc:spChg>
        <pc:spChg chg="mod">
          <ac:chgData name="Mundrane, Michael" userId="bdea106f-fec5-4615-8614-6dd8645a5ce3" providerId="ADAL" clId="{B3527A72-C69C-4322-8E4A-25ABEC5BDA20}" dt="2023-08-03T11:44:23.964" v="1870"/>
          <ac:spMkLst>
            <pc:docMk/>
            <pc:sldMk cId="740871479" sldId="273"/>
            <ac:spMk id="303" creationId="{3CB0D823-6CED-EFDD-4556-F503888FB722}"/>
          </ac:spMkLst>
        </pc:spChg>
        <pc:spChg chg="mod">
          <ac:chgData name="Mundrane, Michael" userId="bdea106f-fec5-4615-8614-6dd8645a5ce3" providerId="ADAL" clId="{B3527A72-C69C-4322-8E4A-25ABEC5BDA20}" dt="2023-08-03T11:44:23.964" v="1870"/>
          <ac:spMkLst>
            <pc:docMk/>
            <pc:sldMk cId="740871479" sldId="273"/>
            <ac:spMk id="304" creationId="{9E016B7C-21E4-DC0C-5B95-CB9214E15DC2}"/>
          </ac:spMkLst>
        </pc:spChg>
        <pc:spChg chg="mod">
          <ac:chgData name="Mundrane, Michael" userId="bdea106f-fec5-4615-8614-6dd8645a5ce3" providerId="ADAL" clId="{B3527A72-C69C-4322-8E4A-25ABEC5BDA20}" dt="2023-08-03T11:44:23.964" v="1870"/>
          <ac:spMkLst>
            <pc:docMk/>
            <pc:sldMk cId="740871479" sldId="273"/>
            <ac:spMk id="305" creationId="{330073B4-E2EA-3932-39D1-7BC244510FE5}"/>
          </ac:spMkLst>
        </pc:spChg>
        <pc:spChg chg="mod">
          <ac:chgData name="Mundrane, Michael" userId="bdea106f-fec5-4615-8614-6dd8645a5ce3" providerId="ADAL" clId="{B3527A72-C69C-4322-8E4A-25ABEC5BDA20}" dt="2023-08-03T11:44:23.964" v="1870"/>
          <ac:spMkLst>
            <pc:docMk/>
            <pc:sldMk cId="740871479" sldId="273"/>
            <ac:spMk id="306" creationId="{37ED1B9D-158C-9277-A8E9-23A559EA4700}"/>
          </ac:spMkLst>
        </pc:spChg>
        <pc:spChg chg="mod">
          <ac:chgData name="Mundrane, Michael" userId="bdea106f-fec5-4615-8614-6dd8645a5ce3" providerId="ADAL" clId="{B3527A72-C69C-4322-8E4A-25ABEC5BDA20}" dt="2023-08-03T11:44:23.964" v="1870"/>
          <ac:spMkLst>
            <pc:docMk/>
            <pc:sldMk cId="740871479" sldId="273"/>
            <ac:spMk id="307" creationId="{ADDC1A90-35CA-C607-4BF9-88D0D504DDCE}"/>
          </ac:spMkLst>
        </pc:spChg>
        <pc:spChg chg="mod">
          <ac:chgData name="Mundrane, Michael" userId="bdea106f-fec5-4615-8614-6dd8645a5ce3" providerId="ADAL" clId="{B3527A72-C69C-4322-8E4A-25ABEC5BDA20}" dt="2023-08-03T11:44:23.964" v="1870"/>
          <ac:spMkLst>
            <pc:docMk/>
            <pc:sldMk cId="740871479" sldId="273"/>
            <ac:spMk id="308" creationId="{FCB3DA7D-2970-B27C-64B0-1875559401AD}"/>
          </ac:spMkLst>
        </pc:spChg>
        <pc:spChg chg="mod">
          <ac:chgData name="Mundrane, Michael" userId="bdea106f-fec5-4615-8614-6dd8645a5ce3" providerId="ADAL" clId="{B3527A72-C69C-4322-8E4A-25ABEC5BDA20}" dt="2023-08-03T11:44:23.964" v="1870"/>
          <ac:spMkLst>
            <pc:docMk/>
            <pc:sldMk cId="740871479" sldId="273"/>
            <ac:spMk id="309" creationId="{223B6906-7550-D389-EAED-36BD3ED6716F}"/>
          </ac:spMkLst>
        </pc:spChg>
        <pc:spChg chg="mod">
          <ac:chgData name="Mundrane, Michael" userId="bdea106f-fec5-4615-8614-6dd8645a5ce3" providerId="ADAL" clId="{B3527A72-C69C-4322-8E4A-25ABEC5BDA20}" dt="2023-08-03T11:44:23.964" v="1870"/>
          <ac:spMkLst>
            <pc:docMk/>
            <pc:sldMk cId="740871479" sldId="273"/>
            <ac:spMk id="310" creationId="{66782CAF-94B7-69CC-70F1-C0C91DAF7061}"/>
          </ac:spMkLst>
        </pc:spChg>
        <pc:spChg chg="mod">
          <ac:chgData name="Mundrane, Michael" userId="bdea106f-fec5-4615-8614-6dd8645a5ce3" providerId="ADAL" clId="{B3527A72-C69C-4322-8E4A-25ABEC5BDA20}" dt="2023-08-03T11:44:23.964" v="1870"/>
          <ac:spMkLst>
            <pc:docMk/>
            <pc:sldMk cId="740871479" sldId="273"/>
            <ac:spMk id="311" creationId="{DFF6EAC6-E153-2DFB-25C5-B6FCC6C4458C}"/>
          </ac:spMkLst>
        </pc:spChg>
        <pc:spChg chg="mod">
          <ac:chgData name="Mundrane, Michael" userId="bdea106f-fec5-4615-8614-6dd8645a5ce3" providerId="ADAL" clId="{B3527A72-C69C-4322-8E4A-25ABEC5BDA20}" dt="2023-08-03T11:44:23.964" v="1870"/>
          <ac:spMkLst>
            <pc:docMk/>
            <pc:sldMk cId="740871479" sldId="273"/>
            <ac:spMk id="312" creationId="{EDC47D8E-D177-8988-5BF5-BE498F4274BB}"/>
          </ac:spMkLst>
        </pc:spChg>
        <pc:spChg chg="mod">
          <ac:chgData name="Mundrane, Michael" userId="bdea106f-fec5-4615-8614-6dd8645a5ce3" providerId="ADAL" clId="{B3527A72-C69C-4322-8E4A-25ABEC5BDA20}" dt="2023-08-03T11:44:23.964" v="1870"/>
          <ac:spMkLst>
            <pc:docMk/>
            <pc:sldMk cId="740871479" sldId="273"/>
            <ac:spMk id="313" creationId="{05BC52D5-AB1A-D240-BCB0-E6C1B5ADEF9B}"/>
          </ac:spMkLst>
        </pc:spChg>
        <pc:spChg chg="mod">
          <ac:chgData name="Mundrane, Michael" userId="bdea106f-fec5-4615-8614-6dd8645a5ce3" providerId="ADAL" clId="{B3527A72-C69C-4322-8E4A-25ABEC5BDA20}" dt="2023-08-03T11:44:23.964" v="1870"/>
          <ac:spMkLst>
            <pc:docMk/>
            <pc:sldMk cId="740871479" sldId="273"/>
            <ac:spMk id="314" creationId="{90C723DB-C0C2-2A22-FB13-A107EA84A0D2}"/>
          </ac:spMkLst>
        </pc:spChg>
        <pc:spChg chg="mod">
          <ac:chgData name="Mundrane, Michael" userId="bdea106f-fec5-4615-8614-6dd8645a5ce3" providerId="ADAL" clId="{B3527A72-C69C-4322-8E4A-25ABEC5BDA20}" dt="2023-08-03T11:44:23.964" v="1870"/>
          <ac:spMkLst>
            <pc:docMk/>
            <pc:sldMk cId="740871479" sldId="273"/>
            <ac:spMk id="315" creationId="{740B102A-FC0F-7768-024A-44AB93763E51}"/>
          </ac:spMkLst>
        </pc:spChg>
        <pc:spChg chg="mod">
          <ac:chgData name="Mundrane, Michael" userId="bdea106f-fec5-4615-8614-6dd8645a5ce3" providerId="ADAL" clId="{B3527A72-C69C-4322-8E4A-25ABEC5BDA20}" dt="2023-08-03T11:44:23.964" v="1870"/>
          <ac:spMkLst>
            <pc:docMk/>
            <pc:sldMk cId="740871479" sldId="273"/>
            <ac:spMk id="316" creationId="{0C9E9990-1548-0C25-F913-233C9526AA02}"/>
          </ac:spMkLst>
        </pc:spChg>
        <pc:spChg chg="mod">
          <ac:chgData name="Mundrane, Michael" userId="bdea106f-fec5-4615-8614-6dd8645a5ce3" providerId="ADAL" clId="{B3527A72-C69C-4322-8E4A-25ABEC5BDA20}" dt="2023-08-03T11:44:24.147" v="1871"/>
          <ac:spMkLst>
            <pc:docMk/>
            <pc:sldMk cId="740871479" sldId="273"/>
            <ac:spMk id="318" creationId="{BACCC688-18D7-750F-3D39-891C614348C8}"/>
          </ac:spMkLst>
        </pc:spChg>
        <pc:spChg chg="mod">
          <ac:chgData name="Mundrane, Michael" userId="bdea106f-fec5-4615-8614-6dd8645a5ce3" providerId="ADAL" clId="{B3527A72-C69C-4322-8E4A-25ABEC5BDA20}" dt="2023-08-03T11:44:24.147" v="1871"/>
          <ac:spMkLst>
            <pc:docMk/>
            <pc:sldMk cId="740871479" sldId="273"/>
            <ac:spMk id="320" creationId="{9C8893E7-D4F8-4CBB-42A7-3D934C1FA4F0}"/>
          </ac:spMkLst>
        </pc:spChg>
        <pc:spChg chg="mod">
          <ac:chgData name="Mundrane, Michael" userId="bdea106f-fec5-4615-8614-6dd8645a5ce3" providerId="ADAL" clId="{B3527A72-C69C-4322-8E4A-25ABEC5BDA20}" dt="2023-08-03T11:44:24.147" v="1871"/>
          <ac:spMkLst>
            <pc:docMk/>
            <pc:sldMk cId="740871479" sldId="273"/>
            <ac:spMk id="321" creationId="{090D6268-8D69-24DE-11B2-6EB36D6A780D}"/>
          </ac:spMkLst>
        </pc:spChg>
        <pc:spChg chg="mod">
          <ac:chgData name="Mundrane, Michael" userId="bdea106f-fec5-4615-8614-6dd8645a5ce3" providerId="ADAL" clId="{B3527A72-C69C-4322-8E4A-25ABEC5BDA20}" dt="2023-08-03T11:44:24.147" v="1871"/>
          <ac:spMkLst>
            <pc:docMk/>
            <pc:sldMk cId="740871479" sldId="273"/>
            <ac:spMk id="322" creationId="{86B1FF39-A7AF-0D62-9573-74F3A907BEED}"/>
          </ac:spMkLst>
        </pc:spChg>
        <pc:spChg chg="mod">
          <ac:chgData name="Mundrane, Michael" userId="bdea106f-fec5-4615-8614-6dd8645a5ce3" providerId="ADAL" clId="{B3527A72-C69C-4322-8E4A-25ABEC5BDA20}" dt="2023-08-03T11:44:24.147" v="1871"/>
          <ac:spMkLst>
            <pc:docMk/>
            <pc:sldMk cId="740871479" sldId="273"/>
            <ac:spMk id="323" creationId="{D50C12F4-3782-C0AF-7EE2-3EED5540B3CA}"/>
          </ac:spMkLst>
        </pc:spChg>
        <pc:spChg chg="mod">
          <ac:chgData name="Mundrane, Michael" userId="bdea106f-fec5-4615-8614-6dd8645a5ce3" providerId="ADAL" clId="{B3527A72-C69C-4322-8E4A-25ABEC5BDA20}" dt="2023-08-03T11:44:24.147" v="1871"/>
          <ac:spMkLst>
            <pc:docMk/>
            <pc:sldMk cId="740871479" sldId="273"/>
            <ac:spMk id="324" creationId="{107660D0-ABAA-9F44-3937-BFFA585C9BB6}"/>
          </ac:spMkLst>
        </pc:spChg>
        <pc:spChg chg="mod">
          <ac:chgData name="Mundrane, Michael" userId="bdea106f-fec5-4615-8614-6dd8645a5ce3" providerId="ADAL" clId="{B3527A72-C69C-4322-8E4A-25ABEC5BDA20}" dt="2023-08-03T11:44:24.147" v="1871"/>
          <ac:spMkLst>
            <pc:docMk/>
            <pc:sldMk cId="740871479" sldId="273"/>
            <ac:spMk id="325" creationId="{922C7AA6-BDA6-B0B6-0A79-DB206CB47678}"/>
          </ac:spMkLst>
        </pc:spChg>
        <pc:spChg chg="mod">
          <ac:chgData name="Mundrane, Michael" userId="bdea106f-fec5-4615-8614-6dd8645a5ce3" providerId="ADAL" clId="{B3527A72-C69C-4322-8E4A-25ABEC5BDA20}" dt="2023-08-03T11:44:24.147" v="1871"/>
          <ac:spMkLst>
            <pc:docMk/>
            <pc:sldMk cId="740871479" sldId="273"/>
            <ac:spMk id="341" creationId="{355ACF90-5D59-98CE-A903-79BFCAAE1291}"/>
          </ac:spMkLst>
        </pc:spChg>
        <pc:spChg chg="mod">
          <ac:chgData name="Mundrane, Michael" userId="bdea106f-fec5-4615-8614-6dd8645a5ce3" providerId="ADAL" clId="{B3527A72-C69C-4322-8E4A-25ABEC5BDA20}" dt="2023-08-03T11:44:24.147" v="1871"/>
          <ac:spMkLst>
            <pc:docMk/>
            <pc:sldMk cId="740871479" sldId="273"/>
            <ac:spMk id="342" creationId="{9A03F8DC-4CD0-C385-708F-0C8D128A1E66}"/>
          </ac:spMkLst>
        </pc:spChg>
        <pc:spChg chg="mod">
          <ac:chgData name="Mundrane, Michael" userId="bdea106f-fec5-4615-8614-6dd8645a5ce3" providerId="ADAL" clId="{B3527A72-C69C-4322-8E4A-25ABEC5BDA20}" dt="2023-08-03T11:44:24.147" v="1871"/>
          <ac:spMkLst>
            <pc:docMk/>
            <pc:sldMk cId="740871479" sldId="273"/>
            <ac:spMk id="343" creationId="{8EC13884-0ED9-5893-0CCB-3D465659328F}"/>
          </ac:spMkLst>
        </pc:spChg>
        <pc:spChg chg="mod">
          <ac:chgData name="Mundrane, Michael" userId="bdea106f-fec5-4615-8614-6dd8645a5ce3" providerId="ADAL" clId="{B3527A72-C69C-4322-8E4A-25ABEC5BDA20}" dt="2023-08-03T11:44:24.147" v="1871"/>
          <ac:spMkLst>
            <pc:docMk/>
            <pc:sldMk cId="740871479" sldId="273"/>
            <ac:spMk id="344" creationId="{F99F099A-5B97-926C-0764-322A8C1B68D8}"/>
          </ac:spMkLst>
        </pc:spChg>
        <pc:spChg chg="mod">
          <ac:chgData name="Mundrane, Michael" userId="bdea106f-fec5-4615-8614-6dd8645a5ce3" providerId="ADAL" clId="{B3527A72-C69C-4322-8E4A-25ABEC5BDA20}" dt="2023-08-03T11:44:24.147" v="1871"/>
          <ac:spMkLst>
            <pc:docMk/>
            <pc:sldMk cId="740871479" sldId="273"/>
            <ac:spMk id="345" creationId="{E89175F0-32E3-11B4-88B0-B14CAFFB5FF3}"/>
          </ac:spMkLst>
        </pc:spChg>
        <pc:spChg chg="mod">
          <ac:chgData name="Mundrane, Michael" userId="bdea106f-fec5-4615-8614-6dd8645a5ce3" providerId="ADAL" clId="{B3527A72-C69C-4322-8E4A-25ABEC5BDA20}" dt="2023-08-03T11:44:24.147" v="1871"/>
          <ac:spMkLst>
            <pc:docMk/>
            <pc:sldMk cId="740871479" sldId="273"/>
            <ac:spMk id="346" creationId="{D7A67ADC-FF05-E031-0816-B3216608E420}"/>
          </ac:spMkLst>
        </pc:spChg>
        <pc:spChg chg="mod">
          <ac:chgData name="Mundrane, Michael" userId="bdea106f-fec5-4615-8614-6dd8645a5ce3" providerId="ADAL" clId="{B3527A72-C69C-4322-8E4A-25ABEC5BDA20}" dt="2023-08-03T11:44:24.147" v="1871"/>
          <ac:spMkLst>
            <pc:docMk/>
            <pc:sldMk cId="740871479" sldId="273"/>
            <ac:spMk id="347" creationId="{CA7077AC-C9D9-113B-5360-21DE4EBE00B9}"/>
          </ac:spMkLst>
        </pc:spChg>
        <pc:spChg chg="mod">
          <ac:chgData name="Mundrane, Michael" userId="bdea106f-fec5-4615-8614-6dd8645a5ce3" providerId="ADAL" clId="{B3527A72-C69C-4322-8E4A-25ABEC5BDA20}" dt="2023-08-03T11:44:24.147" v="1871"/>
          <ac:spMkLst>
            <pc:docMk/>
            <pc:sldMk cId="740871479" sldId="273"/>
            <ac:spMk id="348" creationId="{3AA35B34-0113-30A7-693A-41D6517C2F18}"/>
          </ac:spMkLst>
        </pc:spChg>
        <pc:spChg chg="mod">
          <ac:chgData name="Mundrane, Michael" userId="bdea106f-fec5-4615-8614-6dd8645a5ce3" providerId="ADAL" clId="{B3527A72-C69C-4322-8E4A-25ABEC5BDA20}" dt="2023-08-03T11:44:24.147" v="1871"/>
          <ac:spMkLst>
            <pc:docMk/>
            <pc:sldMk cId="740871479" sldId="273"/>
            <ac:spMk id="349" creationId="{35FBA23F-F4A2-0A66-0B84-9885B75B0968}"/>
          </ac:spMkLst>
        </pc:spChg>
        <pc:spChg chg="mod">
          <ac:chgData name="Mundrane, Michael" userId="bdea106f-fec5-4615-8614-6dd8645a5ce3" providerId="ADAL" clId="{B3527A72-C69C-4322-8E4A-25ABEC5BDA20}" dt="2023-08-03T11:44:24.147" v="1871"/>
          <ac:spMkLst>
            <pc:docMk/>
            <pc:sldMk cId="740871479" sldId="273"/>
            <ac:spMk id="350" creationId="{712772A0-E179-9890-68CB-59C6165DC319}"/>
          </ac:spMkLst>
        </pc:spChg>
        <pc:spChg chg="mod">
          <ac:chgData name="Mundrane, Michael" userId="bdea106f-fec5-4615-8614-6dd8645a5ce3" providerId="ADAL" clId="{B3527A72-C69C-4322-8E4A-25ABEC5BDA20}" dt="2023-08-03T11:44:24.147" v="1871"/>
          <ac:spMkLst>
            <pc:docMk/>
            <pc:sldMk cId="740871479" sldId="273"/>
            <ac:spMk id="351" creationId="{137E7AB9-3FA1-3DF4-93D1-9241F5F19C31}"/>
          </ac:spMkLst>
        </pc:spChg>
        <pc:spChg chg="mod">
          <ac:chgData name="Mundrane, Michael" userId="bdea106f-fec5-4615-8614-6dd8645a5ce3" providerId="ADAL" clId="{B3527A72-C69C-4322-8E4A-25ABEC5BDA20}" dt="2023-08-03T11:44:24.147" v="1871"/>
          <ac:spMkLst>
            <pc:docMk/>
            <pc:sldMk cId="740871479" sldId="273"/>
            <ac:spMk id="352" creationId="{6E45D428-D167-228B-2D56-C22C979430AF}"/>
          </ac:spMkLst>
        </pc:spChg>
        <pc:spChg chg="mod">
          <ac:chgData name="Mundrane, Michael" userId="bdea106f-fec5-4615-8614-6dd8645a5ce3" providerId="ADAL" clId="{B3527A72-C69C-4322-8E4A-25ABEC5BDA20}" dt="2023-08-03T11:44:24.147" v="1871"/>
          <ac:spMkLst>
            <pc:docMk/>
            <pc:sldMk cId="740871479" sldId="273"/>
            <ac:spMk id="353" creationId="{19F58873-2B83-9F55-8A82-5C155E385DE8}"/>
          </ac:spMkLst>
        </pc:spChg>
        <pc:spChg chg="mod">
          <ac:chgData name="Mundrane, Michael" userId="bdea106f-fec5-4615-8614-6dd8645a5ce3" providerId="ADAL" clId="{B3527A72-C69C-4322-8E4A-25ABEC5BDA20}" dt="2023-08-03T11:44:24.147" v="1871"/>
          <ac:spMkLst>
            <pc:docMk/>
            <pc:sldMk cId="740871479" sldId="273"/>
            <ac:spMk id="354" creationId="{DDBA01FA-2DA9-B4A2-13AF-23AE4C6B7CC4}"/>
          </ac:spMkLst>
        </pc:spChg>
        <pc:spChg chg="mod">
          <ac:chgData name="Mundrane, Michael" userId="bdea106f-fec5-4615-8614-6dd8645a5ce3" providerId="ADAL" clId="{B3527A72-C69C-4322-8E4A-25ABEC5BDA20}" dt="2023-08-03T11:44:24.147" v="1871"/>
          <ac:spMkLst>
            <pc:docMk/>
            <pc:sldMk cId="740871479" sldId="273"/>
            <ac:spMk id="355" creationId="{5ED8722B-8EAE-143D-AFA9-F076D2D08E35}"/>
          </ac:spMkLst>
        </pc:spChg>
        <pc:spChg chg="mod">
          <ac:chgData name="Mundrane, Michael" userId="bdea106f-fec5-4615-8614-6dd8645a5ce3" providerId="ADAL" clId="{B3527A72-C69C-4322-8E4A-25ABEC5BDA20}" dt="2023-08-03T11:44:24.331" v="1872"/>
          <ac:spMkLst>
            <pc:docMk/>
            <pc:sldMk cId="740871479" sldId="273"/>
            <ac:spMk id="357" creationId="{C8BFF10F-1AF2-651F-E094-CC2FE6B7E43C}"/>
          </ac:spMkLst>
        </pc:spChg>
        <pc:spChg chg="mod">
          <ac:chgData name="Mundrane, Michael" userId="bdea106f-fec5-4615-8614-6dd8645a5ce3" providerId="ADAL" clId="{B3527A72-C69C-4322-8E4A-25ABEC5BDA20}" dt="2023-08-03T11:44:24.331" v="1872"/>
          <ac:spMkLst>
            <pc:docMk/>
            <pc:sldMk cId="740871479" sldId="273"/>
            <ac:spMk id="359" creationId="{907ADBC0-61A6-9778-E385-8B49B71C9DA8}"/>
          </ac:spMkLst>
        </pc:spChg>
        <pc:spChg chg="mod">
          <ac:chgData name="Mundrane, Michael" userId="bdea106f-fec5-4615-8614-6dd8645a5ce3" providerId="ADAL" clId="{B3527A72-C69C-4322-8E4A-25ABEC5BDA20}" dt="2023-08-03T11:44:24.331" v="1872"/>
          <ac:spMkLst>
            <pc:docMk/>
            <pc:sldMk cId="740871479" sldId="273"/>
            <ac:spMk id="360" creationId="{716FF50D-2987-10D1-2DE6-35F1BFF84852}"/>
          </ac:spMkLst>
        </pc:spChg>
        <pc:spChg chg="mod">
          <ac:chgData name="Mundrane, Michael" userId="bdea106f-fec5-4615-8614-6dd8645a5ce3" providerId="ADAL" clId="{B3527A72-C69C-4322-8E4A-25ABEC5BDA20}" dt="2023-08-03T11:44:24.331" v="1872"/>
          <ac:spMkLst>
            <pc:docMk/>
            <pc:sldMk cId="740871479" sldId="273"/>
            <ac:spMk id="361" creationId="{1AF9DD1D-9D5A-3B02-0031-ED51B1223CC4}"/>
          </ac:spMkLst>
        </pc:spChg>
        <pc:spChg chg="mod">
          <ac:chgData name="Mundrane, Michael" userId="bdea106f-fec5-4615-8614-6dd8645a5ce3" providerId="ADAL" clId="{B3527A72-C69C-4322-8E4A-25ABEC5BDA20}" dt="2023-08-03T11:44:24.331" v="1872"/>
          <ac:spMkLst>
            <pc:docMk/>
            <pc:sldMk cId="740871479" sldId="273"/>
            <ac:spMk id="362" creationId="{34AF5D73-C73D-26AE-71A7-5B2641842CA6}"/>
          </ac:spMkLst>
        </pc:spChg>
        <pc:spChg chg="mod">
          <ac:chgData name="Mundrane, Michael" userId="bdea106f-fec5-4615-8614-6dd8645a5ce3" providerId="ADAL" clId="{B3527A72-C69C-4322-8E4A-25ABEC5BDA20}" dt="2023-08-03T11:44:24.331" v="1872"/>
          <ac:spMkLst>
            <pc:docMk/>
            <pc:sldMk cId="740871479" sldId="273"/>
            <ac:spMk id="363" creationId="{03B77616-3A4A-165A-3129-6B40ADC29F4A}"/>
          </ac:spMkLst>
        </pc:spChg>
        <pc:spChg chg="mod">
          <ac:chgData name="Mundrane, Michael" userId="bdea106f-fec5-4615-8614-6dd8645a5ce3" providerId="ADAL" clId="{B3527A72-C69C-4322-8E4A-25ABEC5BDA20}" dt="2023-08-03T11:44:24.331" v="1872"/>
          <ac:spMkLst>
            <pc:docMk/>
            <pc:sldMk cId="740871479" sldId="273"/>
            <ac:spMk id="364" creationId="{1277B109-9542-7CE5-02A5-EFDC397094E3}"/>
          </ac:spMkLst>
        </pc:spChg>
        <pc:spChg chg="mod">
          <ac:chgData name="Mundrane, Michael" userId="bdea106f-fec5-4615-8614-6dd8645a5ce3" providerId="ADAL" clId="{B3527A72-C69C-4322-8E4A-25ABEC5BDA20}" dt="2023-08-03T11:44:24.331" v="1872"/>
          <ac:spMkLst>
            <pc:docMk/>
            <pc:sldMk cId="740871479" sldId="273"/>
            <ac:spMk id="380" creationId="{9EED8505-C6B9-FBC8-6434-2130082DB631}"/>
          </ac:spMkLst>
        </pc:spChg>
        <pc:spChg chg="mod">
          <ac:chgData name="Mundrane, Michael" userId="bdea106f-fec5-4615-8614-6dd8645a5ce3" providerId="ADAL" clId="{B3527A72-C69C-4322-8E4A-25ABEC5BDA20}" dt="2023-08-03T11:44:24.331" v="1872"/>
          <ac:spMkLst>
            <pc:docMk/>
            <pc:sldMk cId="740871479" sldId="273"/>
            <ac:spMk id="381" creationId="{732A13CD-8FF7-F49A-8B20-0AB8D4DAA542}"/>
          </ac:spMkLst>
        </pc:spChg>
        <pc:spChg chg="mod">
          <ac:chgData name="Mundrane, Michael" userId="bdea106f-fec5-4615-8614-6dd8645a5ce3" providerId="ADAL" clId="{B3527A72-C69C-4322-8E4A-25ABEC5BDA20}" dt="2023-08-03T11:44:24.331" v="1872"/>
          <ac:spMkLst>
            <pc:docMk/>
            <pc:sldMk cId="740871479" sldId="273"/>
            <ac:spMk id="382" creationId="{020E6CFB-7D2E-F425-72DA-E225436604C6}"/>
          </ac:spMkLst>
        </pc:spChg>
        <pc:spChg chg="mod">
          <ac:chgData name="Mundrane, Michael" userId="bdea106f-fec5-4615-8614-6dd8645a5ce3" providerId="ADAL" clId="{B3527A72-C69C-4322-8E4A-25ABEC5BDA20}" dt="2023-08-03T11:44:24.331" v="1872"/>
          <ac:spMkLst>
            <pc:docMk/>
            <pc:sldMk cId="740871479" sldId="273"/>
            <ac:spMk id="383" creationId="{0BE9278D-25CC-455F-EAB4-80104377533F}"/>
          </ac:spMkLst>
        </pc:spChg>
        <pc:spChg chg="mod">
          <ac:chgData name="Mundrane, Michael" userId="bdea106f-fec5-4615-8614-6dd8645a5ce3" providerId="ADAL" clId="{B3527A72-C69C-4322-8E4A-25ABEC5BDA20}" dt="2023-08-03T11:44:24.331" v="1872"/>
          <ac:spMkLst>
            <pc:docMk/>
            <pc:sldMk cId="740871479" sldId="273"/>
            <ac:spMk id="384" creationId="{F92602B3-2D1B-64DA-EFDD-FAD759F59A39}"/>
          </ac:spMkLst>
        </pc:spChg>
        <pc:spChg chg="mod">
          <ac:chgData name="Mundrane, Michael" userId="bdea106f-fec5-4615-8614-6dd8645a5ce3" providerId="ADAL" clId="{B3527A72-C69C-4322-8E4A-25ABEC5BDA20}" dt="2023-08-03T11:44:24.331" v="1872"/>
          <ac:spMkLst>
            <pc:docMk/>
            <pc:sldMk cId="740871479" sldId="273"/>
            <ac:spMk id="385" creationId="{52DAF057-30F9-DB82-F6D8-BB79AF9F4422}"/>
          </ac:spMkLst>
        </pc:spChg>
        <pc:spChg chg="mod">
          <ac:chgData name="Mundrane, Michael" userId="bdea106f-fec5-4615-8614-6dd8645a5ce3" providerId="ADAL" clId="{B3527A72-C69C-4322-8E4A-25ABEC5BDA20}" dt="2023-08-03T11:44:24.331" v="1872"/>
          <ac:spMkLst>
            <pc:docMk/>
            <pc:sldMk cId="740871479" sldId="273"/>
            <ac:spMk id="386" creationId="{3775FC28-B2C8-2960-3871-B9C504217517}"/>
          </ac:spMkLst>
        </pc:spChg>
        <pc:spChg chg="mod">
          <ac:chgData name="Mundrane, Michael" userId="bdea106f-fec5-4615-8614-6dd8645a5ce3" providerId="ADAL" clId="{B3527A72-C69C-4322-8E4A-25ABEC5BDA20}" dt="2023-08-03T11:44:24.331" v="1872"/>
          <ac:spMkLst>
            <pc:docMk/>
            <pc:sldMk cId="740871479" sldId="273"/>
            <ac:spMk id="387" creationId="{93E13E0F-4082-EF82-37BA-CAB79C40B5C1}"/>
          </ac:spMkLst>
        </pc:spChg>
        <pc:spChg chg="mod">
          <ac:chgData name="Mundrane, Michael" userId="bdea106f-fec5-4615-8614-6dd8645a5ce3" providerId="ADAL" clId="{B3527A72-C69C-4322-8E4A-25ABEC5BDA20}" dt="2023-08-03T11:44:24.331" v="1872"/>
          <ac:spMkLst>
            <pc:docMk/>
            <pc:sldMk cId="740871479" sldId="273"/>
            <ac:spMk id="388" creationId="{C7A326E4-64FD-0BA0-EDDD-9A8C3840C39D}"/>
          </ac:spMkLst>
        </pc:spChg>
        <pc:spChg chg="mod">
          <ac:chgData name="Mundrane, Michael" userId="bdea106f-fec5-4615-8614-6dd8645a5ce3" providerId="ADAL" clId="{B3527A72-C69C-4322-8E4A-25ABEC5BDA20}" dt="2023-08-03T11:44:24.331" v="1872"/>
          <ac:spMkLst>
            <pc:docMk/>
            <pc:sldMk cId="740871479" sldId="273"/>
            <ac:spMk id="389" creationId="{3B226330-4A06-F1FB-DA2E-2BD50729C466}"/>
          </ac:spMkLst>
        </pc:spChg>
        <pc:spChg chg="mod">
          <ac:chgData name="Mundrane, Michael" userId="bdea106f-fec5-4615-8614-6dd8645a5ce3" providerId="ADAL" clId="{B3527A72-C69C-4322-8E4A-25ABEC5BDA20}" dt="2023-08-03T11:44:24.331" v="1872"/>
          <ac:spMkLst>
            <pc:docMk/>
            <pc:sldMk cId="740871479" sldId="273"/>
            <ac:spMk id="390" creationId="{999DA686-F6E9-1DFD-6133-9DC9EC302B5C}"/>
          </ac:spMkLst>
        </pc:spChg>
        <pc:spChg chg="mod">
          <ac:chgData name="Mundrane, Michael" userId="bdea106f-fec5-4615-8614-6dd8645a5ce3" providerId="ADAL" clId="{B3527A72-C69C-4322-8E4A-25ABEC5BDA20}" dt="2023-08-03T11:44:24.331" v="1872"/>
          <ac:spMkLst>
            <pc:docMk/>
            <pc:sldMk cId="740871479" sldId="273"/>
            <ac:spMk id="391" creationId="{1F774430-DCF5-744E-AB89-27CBA653F442}"/>
          </ac:spMkLst>
        </pc:spChg>
        <pc:spChg chg="mod">
          <ac:chgData name="Mundrane, Michael" userId="bdea106f-fec5-4615-8614-6dd8645a5ce3" providerId="ADAL" clId="{B3527A72-C69C-4322-8E4A-25ABEC5BDA20}" dt="2023-08-03T11:44:24.331" v="1872"/>
          <ac:spMkLst>
            <pc:docMk/>
            <pc:sldMk cId="740871479" sldId="273"/>
            <ac:spMk id="392" creationId="{2F3F48EB-8A10-D69F-F899-1EAA68883D76}"/>
          </ac:spMkLst>
        </pc:spChg>
        <pc:spChg chg="mod">
          <ac:chgData name="Mundrane, Michael" userId="bdea106f-fec5-4615-8614-6dd8645a5ce3" providerId="ADAL" clId="{B3527A72-C69C-4322-8E4A-25ABEC5BDA20}" dt="2023-08-03T11:44:24.331" v="1872"/>
          <ac:spMkLst>
            <pc:docMk/>
            <pc:sldMk cId="740871479" sldId="273"/>
            <ac:spMk id="393" creationId="{1D8745EB-286A-1F96-484B-E03AD8B40664}"/>
          </ac:spMkLst>
        </pc:spChg>
        <pc:spChg chg="mod">
          <ac:chgData name="Mundrane, Michael" userId="bdea106f-fec5-4615-8614-6dd8645a5ce3" providerId="ADAL" clId="{B3527A72-C69C-4322-8E4A-25ABEC5BDA20}" dt="2023-08-03T11:44:24.331" v="1872"/>
          <ac:spMkLst>
            <pc:docMk/>
            <pc:sldMk cId="740871479" sldId="273"/>
            <ac:spMk id="394" creationId="{677C2B0D-AE04-AB69-038D-5860E9F05AD6}"/>
          </ac:spMkLst>
        </pc:spChg>
        <pc:spChg chg="mod">
          <ac:chgData name="Mundrane, Michael" userId="bdea106f-fec5-4615-8614-6dd8645a5ce3" providerId="ADAL" clId="{B3527A72-C69C-4322-8E4A-25ABEC5BDA20}" dt="2023-08-03T11:44:24.518" v="1873"/>
          <ac:spMkLst>
            <pc:docMk/>
            <pc:sldMk cId="740871479" sldId="273"/>
            <ac:spMk id="396" creationId="{41D6EF83-FB16-21CB-C1D7-8D76CE1D289B}"/>
          </ac:spMkLst>
        </pc:spChg>
        <pc:spChg chg="mod">
          <ac:chgData name="Mundrane, Michael" userId="bdea106f-fec5-4615-8614-6dd8645a5ce3" providerId="ADAL" clId="{B3527A72-C69C-4322-8E4A-25ABEC5BDA20}" dt="2023-08-03T11:44:24.518" v="1873"/>
          <ac:spMkLst>
            <pc:docMk/>
            <pc:sldMk cId="740871479" sldId="273"/>
            <ac:spMk id="398" creationId="{40D037A2-2A76-F39A-1505-2D80AA1649B3}"/>
          </ac:spMkLst>
        </pc:spChg>
        <pc:spChg chg="mod">
          <ac:chgData name="Mundrane, Michael" userId="bdea106f-fec5-4615-8614-6dd8645a5ce3" providerId="ADAL" clId="{B3527A72-C69C-4322-8E4A-25ABEC5BDA20}" dt="2023-08-03T11:44:24.518" v="1873"/>
          <ac:spMkLst>
            <pc:docMk/>
            <pc:sldMk cId="740871479" sldId="273"/>
            <ac:spMk id="399" creationId="{88E6CACF-FAF3-BE1B-0533-3B16FC50E9F9}"/>
          </ac:spMkLst>
        </pc:spChg>
        <pc:spChg chg="mod">
          <ac:chgData name="Mundrane, Michael" userId="bdea106f-fec5-4615-8614-6dd8645a5ce3" providerId="ADAL" clId="{B3527A72-C69C-4322-8E4A-25ABEC5BDA20}" dt="2023-08-03T11:44:24.518" v="1873"/>
          <ac:spMkLst>
            <pc:docMk/>
            <pc:sldMk cId="740871479" sldId="273"/>
            <ac:spMk id="400" creationId="{0E758D13-4D11-991D-7142-CF76C93C613B}"/>
          </ac:spMkLst>
        </pc:spChg>
        <pc:spChg chg="mod">
          <ac:chgData name="Mundrane, Michael" userId="bdea106f-fec5-4615-8614-6dd8645a5ce3" providerId="ADAL" clId="{B3527A72-C69C-4322-8E4A-25ABEC5BDA20}" dt="2023-08-03T11:44:24.518" v="1873"/>
          <ac:spMkLst>
            <pc:docMk/>
            <pc:sldMk cId="740871479" sldId="273"/>
            <ac:spMk id="401" creationId="{D17F44A6-BEFF-70E3-5A61-87085B02E1BB}"/>
          </ac:spMkLst>
        </pc:spChg>
        <pc:spChg chg="mod">
          <ac:chgData name="Mundrane, Michael" userId="bdea106f-fec5-4615-8614-6dd8645a5ce3" providerId="ADAL" clId="{B3527A72-C69C-4322-8E4A-25ABEC5BDA20}" dt="2023-08-03T11:44:24.518" v="1873"/>
          <ac:spMkLst>
            <pc:docMk/>
            <pc:sldMk cId="740871479" sldId="273"/>
            <ac:spMk id="402" creationId="{D699B7BB-BC32-F16F-2D0E-0BC0A1ACC158}"/>
          </ac:spMkLst>
        </pc:spChg>
        <pc:spChg chg="mod">
          <ac:chgData name="Mundrane, Michael" userId="bdea106f-fec5-4615-8614-6dd8645a5ce3" providerId="ADAL" clId="{B3527A72-C69C-4322-8E4A-25ABEC5BDA20}" dt="2023-08-03T11:44:24.518" v="1873"/>
          <ac:spMkLst>
            <pc:docMk/>
            <pc:sldMk cId="740871479" sldId="273"/>
            <ac:spMk id="403" creationId="{F9128304-F533-6D88-0388-15DDFA28A51A}"/>
          </ac:spMkLst>
        </pc:spChg>
        <pc:spChg chg="mod">
          <ac:chgData name="Mundrane, Michael" userId="bdea106f-fec5-4615-8614-6dd8645a5ce3" providerId="ADAL" clId="{B3527A72-C69C-4322-8E4A-25ABEC5BDA20}" dt="2023-08-03T11:44:24.518" v="1873"/>
          <ac:spMkLst>
            <pc:docMk/>
            <pc:sldMk cId="740871479" sldId="273"/>
            <ac:spMk id="419" creationId="{065E4D89-6C2C-71A7-A086-613F0C58FC86}"/>
          </ac:spMkLst>
        </pc:spChg>
        <pc:spChg chg="mod">
          <ac:chgData name="Mundrane, Michael" userId="bdea106f-fec5-4615-8614-6dd8645a5ce3" providerId="ADAL" clId="{B3527A72-C69C-4322-8E4A-25ABEC5BDA20}" dt="2023-08-03T11:44:24.518" v="1873"/>
          <ac:spMkLst>
            <pc:docMk/>
            <pc:sldMk cId="740871479" sldId="273"/>
            <ac:spMk id="420" creationId="{DDF92A6F-5BD6-D4B1-ED0A-D7DBC0AED800}"/>
          </ac:spMkLst>
        </pc:spChg>
        <pc:spChg chg="mod">
          <ac:chgData name="Mundrane, Michael" userId="bdea106f-fec5-4615-8614-6dd8645a5ce3" providerId="ADAL" clId="{B3527A72-C69C-4322-8E4A-25ABEC5BDA20}" dt="2023-08-03T11:44:24.518" v="1873"/>
          <ac:spMkLst>
            <pc:docMk/>
            <pc:sldMk cId="740871479" sldId="273"/>
            <ac:spMk id="421" creationId="{E35B8527-1BF5-F56C-88C6-E150DB856B8E}"/>
          </ac:spMkLst>
        </pc:spChg>
        <pc:spChg chg="mod">
          <ac:chgData name="Mundrane, Michael" userId="bdea106f-fec5-4615-8614-6dd8645a5ce3" providerId="ADAL" clId="{B3527A72-C69C-4322-8E4A-25ABEC5BDA20}" dt="2023-08-03T11:44:24.518" v="1873"/>
          <ac:spMkLst>
            <pc:docMk/>
            <pc:sldMk cId="740871479" sldId="273"/>
            <ac:spMk id="422" creationId="{5B44C67D-B173-9BBC-1D0A-0B9DD161224A}"/>
          </ac:spMkLst>
        </pc:spChg>
        <pc:spChg chg="mod">
          <ac:chgData name="Mundrane, Michael" userId="bdea106f-fec5-4615-8614-6dd8645a5ce3" providerId="ADAL" clId="{B3527A72-C69C-4322-8E4A-25ABEC5BDA20}" dt="2023-08-03T11:44:24.518" v="1873"/>
          <ac:spMkLst>
            <pc:docMk/>
            <pc:sldMk cId="740871479" sldId="273"/>
            <ac:spMk id="423" creationId="{204F2860-3B5B-9AB7-88BE-5D55E33F11F1}"/>
          </ac:spMkLst>
        </pc:spChg>
        <pc:spChg chg="mod">
          <ac:chgData name="Mundrane, Michael" userId="bdea106f-fec5-4615-8614-6dd8645a5ce3" providerId="ADAL" clId="{B3527A72-C69C-4322-8E4A-25ABEC5BDA20}" dt="2023-08-03T11:44:24.518" v="1873"/>
          <ac:spMkLst>
            <pc:docMk/>
            <pc:sldMk cId="740871479" sldId="273"/>
            <ac:spMk id="424" creationId="{6E5225C0-3A9C-599C-96A9-A826E33E0678}"/>
          </ac:spMkLst>
        </pc:spChg>
        <pc:spChg chg="mod">
          <ac:chgData name="Mundrane, Michael" userId="bdea106f-fec5-4615-8614-6dd8645a5ce3" providerId="ADAL" clId="{B3527A72-C69C-4322-8E4A-25ABEC5BDA20}" dt="2023-08-03T11:44:24.518" v="1873"/>
          <ac:spMkLst>
            <pc:docMk/>
            <pc:sldMk cId="740871479" sldId="273"/>
            <ac:spMk id="425" creationId="{4A47216C-274E-A29A-B944-02EE203A37D2}"/>
          </ac:spMkLst>
        </pc:spChg>
        <pc:spChg chg="mod">
          <ac:chgData name="Mundrane, Michael" userId="bdea106f-fec5-4615-8614-6dd8645a5ce3" providerId="ADAL" clId="{B3527A72-C69C-4322-8E4A-25ABEC5BDA20}" dt="2023-08-03T11:44:24.518" v="1873"/>
          <ac:spMkLst>
            <pc:docMk/>
            <pc:sldMk cId="740871479" sldId="273"/>
            <ac:spMk id="426" creationId="{621D5A5A-6D81-B99C-5F13-FF6F3B630A01}"/>
          </ac:spMkLst>
        </pc:spChg>
        <pc:spChg chg="mod">
          <ac:chgData name="Mundrane, Michael" userId="bdea106f-fec5-4615-8614-6dd8645a5ce3" providerId="ADAL" clId="{B3527A72-C69C-4322-8E4A-25ABEC5BDA20}" dt="2023-08-03T11:44:24.518" v="1873"/>
          <ac:spMkLst>
            <pc:docMk/>
            <pc:sldMk cId="740871479" sldId="273"/>
            <ac:spMk id="427" creationId="{3A539427-061E-07F3-23ED-D9C716AA4599}"/>
          </ac:spMkLst>
        </pc:spChg>
        <pc:spChg chg="mod">
          <ac:chgData name="Mundrane, Michael" userId="bdea106f-fec5-4615-8614-6dd8645a5ce3" providerId="ADAL" clId="{B3527A72-C69C-4322-8E4A-25ABEC5BDA20}" dt="2023-08-03T11:44:24.518" v="1873"/>
          <ac:spMkLst>
            <pc:docMk/>
            <pc:sldMk cId="740871479" sldId="273"/>
            <ac:spMk id="428" creationId="{5E54B833-1D0C-E0B1-B189-9021C58F9552}"/>
          </ac:spMkLst>
        </pc:spChg>
        <pc:spChg chg="mod">
          <ac:chgData name="Mundrane, Michael" userId="bdea106f-fec5-4615-8614-6dd8645a5ce3" providerId="ADAL" clId="{B3527A72-C69C-4322-8E4A-25ABEC5BDA20}" dt="2023-08-03T11:44:24.518" v="1873"/>
          <ac:spMkLst>
            <pc:docMk/>
            <pc:sldMk cId="740871479" sldId="273"/>
            <ac:spMk id="429" creationId="{736BBCC1-C067-2425-F848-FB4FE82EA90B}"/>
          </ac:spMkLst>
        </pc:spChg>
        <pc:spChg chg="mod">
          <ac:chgData name="Mundrane, Michael" userId="bdea106f-fec5-4615-8614-6dd8645a5ce3" providerId="ADAL" clId="{B3527A72-C69C-4322-8E4A-25ABEC5BDA20}" dt="2023-08-03T11:44:24.518" v="1873"/>
          <ac:spMkLst>
            <pc:docMk/>
            <pc:sldMk cId="740871479" sldId="273"/>
            <ac:spMk id="430" creationId="{F8C2DA1F-9263-4086-E9B5-1E13A85BE6AA}"/>
          </ac:spMkLst>
        </pc:spChg>
        <pc:spChg chg="mod">
          <ac:chgData name="Mundrane, Michael" userId="bdea106f-fec5-4615-8614-6dd8645a5ce3" providerId="ADAL" clId="{B3527A72-C69C-4322-8E4A-25ABEC5BDA20}" dt="2023-08-03T11:44:24.518" v="1873"/>
          <ac:spMkLst>
            <pc:docMk/>
            <pc:sldMk cId="740871479" sldId="273"/>
            <ac:spMk id="431" creationId="{33CE461B-EA9B-750B-7195-23899A35098C}"/>
          </ac:spMkLst>
        </pc:spChg>
        <pc:spChg chg="mod">
          <ac:chgData name="Mundrane, Michael" userId="bdea106f-fec5-4615-8614-6dd8645a5ce3" providerId="ADAL" clId="{B3527A72-C69C-4322-8E4A-25ABEC5BDA20}" dt="2023-08-03T11:44:24.518" v="1873"/>
          <ac:spMkLst>
            <pc:docMk/>
            <pc:sldMk cId="740871479" sldId="273"/>
            <ac:spMk id="432" creationId="{B7199E87-B62C-EE77-CC42-59AB1F284966}"/>
          </ac:spMkLst>
        </pc:spChg>
        <pc:spChg chg="mod">
          <ac:chgData name="Mundrane, Michael" userId="bdea106f-fec5-4615-8614-6dd8645a5ce3" providerId="ADAL" clId="{B3527A72-C69C-4322-8E4A-25ABEC5BDA20}" dt="2023-08-03T11:44:24.518" v="1873"/>
          <ac:spMkLst>
            <pc:docMk/>
            <pc:sldMk cId="740871479" sldId="273"/>
            <ac:spMk id="433" creationId="{E0D082B0-F283-A018-F576-71F93C6ACD0C}"/>
          </ac:spMkLst>
        </pc:spChg>
        <pc:spChg chg="mod">
          <ac:chgData name="Mundrane, Michael" userId="bdea106f-fec5-4615-8614-6dd8645a5ce3" providerId="ADAL" clId="{B3527A72-C69C-4322-8E4A-25ABEC5BDA20}" dt="2023-08-03T11:44:24.689" v="1874"/>
          <ac:spMkLst>
            <pc:docMk/>
            <pc:sldMk cId="740871479" sldId="273"/>
            <ac:spMk id="435" creationId="{17FE55CD-029D-0895-E2B8-D23A092CDA04}"/>
          </ac:spMkLst>
        </pc:spChg>
        <pc:spChg chg="mod">
          <ac:chgData name="Mundrane, Michael" userId="bdea106f-fec5-4615-8614-6dd8645a5ce3" providerId="ADAL" clId="{B3527A72-C69C-4322-8E4A-25ABEC5BDA20}" dt="2023-08-03T11:44:24.689" v="1874"/>
          <ac:spMkLst>
            <pc:docMk/>
            <pc:sldMk cId="740871479" sldId="273"/>
            <ac:spMk id="437" creationId="{83BFFA1C-9F22-89A3-0ECF-D87FA37648D3}"/>
          </ac:spMkLst>
        </pc:spChg>
        <pc:spChg chg="mod">
          <ac:chgData name="Mundrane, Michael" userId="bdea106f-fec5-4615-8614-6dd8645a5ce3" providerId="ADAL" clId="{B3527A72-C69C-4322-8E4A-25ABEC5BDA20}" dt="2023-08-03T11:44:24.689" v="1874"/>
          <ac:spMkLst>
            <pc:docMk/>
            <pc:sldMk cId="740871479" sldId="273"/>
            <ac:spMk id="438" creationId="{BF467C85-281F-05F3-8293-1DE3AC5D62B4}"/>
          </ac:spMkLst>
        </pc:spChg>
        <pc:spChg chg="mod">
          <ac:chgData name="Mundrane, Michael" userId="bdea106f-fec5-4615-8614-6dd8645a5ce3" providerId="ADAL" clId="{B3527A72-C69C-4322-8E4A-25ABEC5BDA20}" dt="2023-08-03T11:44:24.689" v="1874"/>
          <ac:spMkLst>
            <pc:docMk/>
            <pc:sldMk cId="740871479" sldId="273"/>
            <ac:spMk id="439" creationId="{A12498BC-A4BE-5358-E763-A58033A67F04}"/>
          </ac:spMkLst>
        </pc:spChg>
        <pc:spChg chg="mod">
          <ac:chgData name="Mundrane, Michael" userId="bdea106f-fec5-4615-8614-6dd8645a5ce3" providerId="ADAL" clId="{B3527A72-C69C-4322-8E4A-25ABEC5BDA20}" dt="2023-08-03T11:44:24.689" v="1874"/>
          <ac:spMkLst>
            <pc:docMk/>
            <pc:sldMk cId="740871479" sldId="273"/>
            <ac:spMk id="440" creationId="{E48A5DD8-6813-D72D-B730-D5E7744C15C3}"/>
          </ac:spMkLst>
        </pc:spChg>
        <pc:spChg chg="mod">
          <ac:chgData name="Mundrane, Michael" userId="bdea106f-fec5-4615-8614-6dd8645a5ce3" providerId="ADAL" clId="{B3527A72-C69C-4322-8E4A-25ABEC5BDA20}" dt="2023-08-03T11:44:24.689" v="1874"/>
          <ac:spMkLst>
            <pc:docMk/>
            <pc:sldMk cId="740871479" sldId="273"/>
            <ac:spMk id="441" creationId="{73E8F8F8-73D8-A87B-C070-DDCE119E784C}"/>
          </ac:spMkLst>
        </pc:spChg>
        <pc:spChg chg="mod">
          <ac:chgData name="Mundrane, Michael" userId="bdea106f-fec5-4615-8614-6dd8645a5ce3" providerId="ADAL" clId="{B3527A72-C69C-4322-8E4A-25ABEC5BDA20}" dt="2023-08-03T11:44:24.689" v="1874"/>
          <ac:spMkLst>
            <pc:docMk/>
            <pc:sldMk cId="740871479" sldId="273"/>
            <ac:spMk id="442" creationId="{4B2D60AF-0D49-B9C9-10FF-BBF131D6754F}"/>
          </ac:spMkLst>
        </pc:spChg>
        <pc:spChg chg="mod">
          <ac:chgData name="Mundrane, Michael" userId="bdea106f-fec5-4615-8614-6dd8645a5ce3" providerId="ADAL" clId="{B3527A72-C69C-4322-8E4A-25ABEC5BDA20}" dt="2023-08-03T11:44:24.689" v="1874"/>
          <ac:spMkLst>
            <pc:docMk/>
            <pc:sldMk cId="740871479" sldId="273"/>
            <ac:spMk id="458" creationId="{E51E0C16-DE16-FCF8-76CE-AEA189812894}"/>
          </ac:spMkLst>
        </pc:spChg>
        <pc:spChg chg="mod">
          <ac:chgData name="Mundrane, Michael" userId="bdea106f-fec5-4615-8614-6dd8645a5ce3" providerId="ADAL" clId="{B3527A72-C69C-4322-8E4A-25ABEC5BDA20}" dt="2023-08-03T11:44:24.689" v="1874"/>
          <ac:spMkLst>
            <pc:docMk/>
            <pc:sldMk cId="740871479" sldId="273"/>
            <ac:spMk id="459" creationId="{3D517139-CA41-0E78-DFCC-2C70DA6F2974}"/>
          </ac:spMkLst>
        </pc:spChg>
        <pc:spChg chg="mod">
          <ac:chgData name="Mundrane, Michael" userId="bdea106f-fec5-4615-8614-6dd8645a5ce3" providerId="ADAL" clId="{B3527A72-C69C-4322-8E4A-25ABEC5BDA20}" dt="2023-08-03T11:44:24.689" v="1874"/>
          <ac:spMkLst>
            <pc:docMk/>
            <pc:sldMk cId="740871479" sldId="273"/>
            <ac:spMk id="460" creationId="{B80CBB7D-DF00-5EA3-19D3-57C6188A6771}"/>
          </ac:spMkLst>
        </pc:spChg>
        <pc:spChg chg="mod">
          <ac:chgData name="Mundrane, Michael" userId="bdea106f-fec5-4615-8614-6dd8645a5ce3" providerId="ADAL" clId="{B3527A72-C69C-4322-8E4A-25ABEC5BDA20}" dt="2023-08-03T11:44:24.689" v="1874"/>
          <ac:spMkLst>
            <pc:docMk/>
            <pc:sldMk cId="740871479" sldId="273"/>
            <ac:spMk id="461" creationId="{B3BD99EE-CD5D-AD5B-190E-9547641C3E7A}"/>
          </ac:spMkLst>
        </pc:spChg>
        <pc:spChg chg="mod">
          <ac:chgData name="Mundrane, Michael" userId="bdea106f-fec5-4615-8614-6dd8645a5ce3" providerId="ADAL" clId="{B3527A72-C69C-4322-8E4A-25ABEC5BDA20}" dt="2023-08-03T11:44:24.689" v="1874"/>
          <ac:spMkLst>
            <pc:docMk/>
            <pc:sldMk cId="740871479" sldId="273"/>
            <ac:spMk id="462" creationId="{FF8B08E7-5FE5-6603-4941-A8B3FFA016F5}"/>
          </ac:spMkLst>
        </pc:spChg>
        <pc:spChg chg="mod">
          <ac:chgData name="Mundrane, Michael" userId="bdea106f-fec5-4615-8614-6dd8645a5ce3" providerId="ADAL" clId="{B3527A72-C69C-4322-8E4A-25ABEC5BDA20}" dt="2023-08-03T11:44:24.689" v="1874"/>
          <ac:spMkLst>
            <pc:docMk/>
            <pc:sldMk cId="740871479" sldId="273"/>
            <ac:spMk id="463" creationId="{A5D5F748-3EA1-21D6-B165-18DDB5B5FBAD}"/>
          </ac:spMkLst>
        </pc:spChg>
        <pc:spChg chg="mod">
          <ac:chgData name="Mundrane, Michael" userId="bdea106f-fec5-4615-8614-6dd8645a5ce3" providerId="ADAL" clId="{B3527A72-C69C-4322-8E4A-25ABEC5BDA20}" dt="2023-08-03T11:44:24.689" v="1874"/>
          <ac:spMkLst>
            <pc:docMk/>
            <pc:sldMk cId="740871479" sldId="273"/>
            <ac:spMk id="464" creationId="{9146CFC7-D679-9C07-6831-F59CC3B836EB}"/>
          </ac:spMkLst>
        </pc:spChg>
        <pc:spChg chg="mod">
          <ac:chgData name="Mundrane, Michael" userId="bdea106f-fec5-4615-8614-6dd8645a5ce3" providerId="ADAL" clId="{B3527A72-C69C-4322-8E4A-25ABEC5BDA20}" dt="2023-08-03T11:44:24.689" v="1874"/>
          <ac:spMkLst>
            <pc:docMk/>
            <pc:sldMk cId="740871479" sldId="273"/>
            <ac:spMk id="465" creationId="{DB3ED6D3-26BD-3BD8-A517-05843F5AB370}"/>
          </ac:spMkLst>
        </pc:spChg>
        <pc:spChg chg="mod">
          <ac:chgData name="Mundrane, Michael" userId="bdea106f-fec5-4615-8614-6dd8645a5ce3" providerId="ADAL" clId="{B3527A72-C69C-4322-8E4A-25ABEC5BDA20}" dt="2023-08-03T11:44:24.689" v="1874"/>
          <ac:spMkLst>
            <pc:docMk/>
            <pc:sldMk cId="740871479" sldId="273"/>
            <ac:spMk id="466" creationId="{E52E6385-FEFE-DC95-CC68-7520F5E27FC1}"/>
          </ac:spMkLst>
        </pc:spChg>
        <pc:spChg chg="mod">
          <ac:chgData name="Mundrane, Michael" userId="bdea106f-fec5-4615-8614-6dd8645a5ce3" providerId="ADAL" clId="{B3527A72-C69C-4322-8E4A-25ABEC5BDA20}" dt="2023-08-03T11:44:24.689" v="1874"/>
          <ac:spMkLst>
            <pc:docMk/>
            <pc:sldMk cId="740871479" sldId="273"/>
            <ac:spMk id="467" creationId="{DCB20246-2769-BE5B-3FD0-FCA5C4FF561F}"/>
          </ac:spMkLst>
        </pc:spChg>
        <pc:spChg chg="mod">
          <ac:chgData name="Mundrane, Michael" userId="bdea106f-fec5-4615-8614-6dd8645a5ce3" providerId="ADAL" clId="{B3527A72-C69C-4322-8E4A-25ABEC5BDA20}" dt="2023-08-03T11:44:24.689" v="1874"/>
          <ac:spMkLst>
            <pc:docMk/>
            <pc:sldMk cId="740871479" sldId="273"/>
            <ac:spMk id="468" creationId="{7BD709B1-3C79-65EC-22DB-7C67CB145648}"/>
          </ac:spMkLst>
        </pc:spChg>
        <pc:spChg chg="mod">
          <ac:chgData name="Mundrane, Michael" userId="bdea106f-fec5-4615-8614-6dd8645a5ce3" providerId="ADAL" clId="{B3527A72-C69C-4322-8E4A-25ABEC5BDA20}" dt="2023-08-03T11:44:24.689" v="1874"/>
          <ac:spMkLst>
            <pc:docMk/>
            <pc:sldMk cId="740871479" sldId="273"/>
            <ac:spMk id="469" creationId="{8E5A754F-E8F2-11B9-A97E-7BA03CF6DDEE}"/>
          </ac:spMkLst>
        </pc:spChg>
        <pc:spChg chg="mod">
          <ac:chgData name="Mundrane, Michael" userId="bdea106f-fec5-4615-8614-6dd8645a5ce3" providerId="ADAL" clId="{B3527A72-C69C-4322-8E4A-25ABEC5BDA20}" dt="2023-08-03T11:44:24.689" v="1874"/>
          <ac:spMkLst>
            <pc:docMk/>
            <pc:sldMk cId="740871479" sldId="273"/>
            <ac:spMk id="470" creationId="{9B3A9EB6-CADD-5342-ADB2-0FDC9FBC6CAA}"/>
          </ac:spMkLst>
        </pc:spChg>
        <pc:spChg chg="mod">
          <ac:chgData name="Mundrane, Michael" userId="bdea106f-fec5-4615-8614-6dd8645a5ce3" providerId="ADAL" clId="{B3527A72-C69C-4322-8E4A-25ABEC5BDA20}" dt="2023-08-03T11:44:24.689" v="1874"/>
          <ac:spMkLst>
            <pc:docMk/>
            <pc:sldMk cId="740871479" sldId="273"/>
            <ac:spMk id="471" creationId="{B1F09E6C-BBDA-A44E-62A0-981E2F359FE5}"/>
          </ac:spMkLst>
        </pc:spChg>
        <pc:spChg chg="mod">
          <ac:chgData name="Mundrane, Michael" userId="bdea106f-fec5-4615-8614-6dd8645a5ce3" providerId="ADAL" clId="{B3527A72-C69C-4322-8E4A-25ABEC5BDA20}" dt="2023-08-03T11:44:24.689" v="1874"/>
          <ac:spMkLst>
            <pc:docMk/>
            <pc:sldMk cId="740871479" sldId="273"/>
            <ac:spMk id="472" creationId="{2B63E83F-3430-6585-BA8F-01AF04A0F0D2}"/>
          </ac:spMkLst>
        </pc:spChg>
        <pc:spChg chg="mod">
          <ac:chgData name="Mundrane, Michael" userId="bdea106f-fec5-4615-8614-6dd8645a5ce3" providerId="ADAL" clId="{B3527A72-C69C-4322-8E4A-25ABEC5BDA20}" dt="2023-08-03T11:44:24.871" v="1875"/>
          <ac:spMkLst>
            <pc:docMk/>
            <pc:sldMk cId="740871479" sldId="273"/>
            <ac:spMk id="474" creationId="{3C0A013A-5937-FC18-2DE5-2F9907368B4A}"/>
          </ac:spMkLst>
        </pc:spChg>
        <pc:spChg chg="mod">
          <ac:chgData name="Mundrane, Michael" userId="bdea106f-fec5-4615-8614-6dd8645a5ce3" providerId="ADAL" clId="{B3527A72-C69C-4322-8E4A-25ABEC5BDA20}" dt="2023-08-03T11:44:24.871" v="1875"/>
          <ac:spMkLst>
            <pc:docMk/>
            <pc:sldMk cId="740871479" sldId="273"/>
            <ac:spMk id="476" creationId="{430CE1A0-5C1F-D275-536A-52377012F434}"/>
          </ac:spMkLst>
        </pc:spChg>
        <pc:spChg chg="mod">
          <ac:chgData name="Mundrane, Michael" userId="bdea106f-fec5-4615-8614-6dd8645a5ce3" providerId="ADAL" clId="{B3527A72-C69C-4322-8E4A-25ABEC5BDA20}" dt="2023-08-03T11:44:24.871" v="1875"/>
          <ac:spMkLst>
            <pc:docMk/>
            <pc:sldMk cId="740871479" sldId="273"/>
            <ac:spMk id="477" creationId="{22151EC3-A688-09CA-BC15-517FD82BE385}"/>
          </ac:spMkLst>
        </pc:spChg>
        <pc:spChg chg="mod">
          <ac:chgData name="Mundrane, Michael" userId="bdea106f-fec5-4615-8614-6dd8645a5ce3" providerId="ADAL" clId="{B3527A72-C69C-4322-8E4A-25ABEC5BDA20}" dt="2023-08-03T11:44:24.871" v="1875"/>
          <ac:spMkLst>
            <pc:docMk/>
            <pc:sldMk cId="740871479" sldId="273"/>
            <ac:spMk id="478" creationId="{2690FCE0-5AD0-9EA7-67C4-8509AC1F6C2A}"/>
          </ac:spMkLst>
        </pc:spChg>
        <pc:spChg chg="mod">
          <ac:chgData name="Mundrane, Michael" userId="bdea106f-fec5-4615-8614-6dd8645a5ce3" providerId="ADAL" clId="{B3527A72-C69C-4322-8E4A-25ABEC5BDA20}" dt="2023-08-03T11:44:24.871" v="1875"/>
          <ac:spMkLst>
            <pc:docMk/>
            <pc:sldMk cId="740871479" sldId="273"/>
            <ac:spMk id="479" creationId="{E9DE63CB-E619-E76A-EE90-604A24C917F3}"/>
          </ac:spMkLst>
        </pc:spChg>
        <pc:spChg chg="mod">
          <ac:chgData name="Mundrane, Michael" userId="bdea106f-fec5-4615-8614-6dd8645a5ce3" providerId="ADAL" clId="{B3527A72-C69C-4322-8E4A-25ABEC5BDA20}" dt="2023-08-03T11:44:24.871" v="1875"/>
          <ac:spMkLst>
            <pc:docMk/>
            <pc:sldMk cId="740871479" sldId="273"/>
            <ac:spMk id="480" creationId="{FDE39769-841C-2104-B6E4-60B5E5063D9E}"/>
          </ac:spMkLst>
        </pc:spChg>
        <pc:spChg chg="mod">
          <ac:chgData name="Mundrane, Michael" userId="bdea106f-fec5-4615-8614-6dd8645a5ce3" providerId="ADAL" clId="{B3527A72-C69C-4322-8E4A-25ABEC5BDA20}" dt="2023-08-03T11:44:24.871" v="1875"/>
          <ac:spMkLst>
            <pc:docMk/>
            <pc:sldMk cId="740871479" sldId="273"/>
            <ac:spMk id="481" creationId="{93C1E2F4-AD30-339B-4CEE-7D7CD3ACDA7C}"/>
          </ac:spMkLst>
        </pc:spChg>
        <pc:spChg chg="mod">
          <ac:chgData name="Mundrane, Michael" userId="bdea106f-fec5-4615-8614-6dd8645a5ce3" providerId="ADAL" clId="{B3527A72-C69C-4322-8E4A-25ABEC5BDA20}" dt="2023-08-03T11:44:24.871" v="1875"/>
          <ac:spMkLst>
            <pc:docMk/>
            <pc:sldMk cId="740871479" sldId="273"/>
            <ac:spMk id="497" creationId="{7DB59BB0-4384-CA96-584A-47A1271CE4E6}"/>
          </ac:spMkLst>
        </pc:spChg>
        <pc:spChg chg="mod">
          <ac:chgData name="Mundrane, Michael" userId="bdea106f-fec5-4615-8614-6dd8645a5ce3" providerId="ADAL" clId="{B3527A72-C69C-4322-8E4A-25ABEC5BDA20}" dt="2023-08-03T11:44:24.871" v="1875"/>
          <ac:spMkLst>
            <pc:docMk/>
            <pc:sldMk cId="740871479" sldId="273"/>
            <ac:spMk id="498" creationId="{9CF2A390-88FF-FDFC-13DA-6B5E42CE72DB}"/>
          </ac:spMkLst>
        </pc:spChg>
        <pc:spChg chg="mod">
          <ac:chgData name="Mundrane, Michael" userId="bdea106f-fec5-4615-8614-6dd8645a5ce3" providerId="ADAL" clId="{B3527A72-C69C-4322-8E4A-25ABEC5BDA20}" dt="2023-08-03T11:44:24.871" v="1875"/>
          <ac:spMkLst>
            <pc:docMk/>
            <pc:sldMk cId="740871479" sldId="273"/>
            <ac:spMk id="499" creationId="{A7E4783A-93D8-105D-D34A-48B29D4EEF2F}"/>
          </ac:spMkLst>
        </pc:spChg>
        <pc:spChg chg="mod">
          <ac:chgData name="Mundrane, Michael" userId="bdea106f-fec5-4615-8614-6dd8645a5ce3" providerId="ADAL" clId="{B3527A72-C69C-4322-8E4A-25ABEC5BDA20}" dt="2023-08-03T11:44:24.871" v="1875"/>
          <ac:spMkLst>
            <pc:docMk/>
            <pc:sldMk cId="740871479" sldId="273"/>
            <ac:spMk id="500" creationId="{42FFAA51-C3C8-0E91-4567-5F21BAD19DF5}"/>
          </ac:spMkLst>
        </pc:spChg>
        <pc:spChg chg="mod">
          <ac:chgData name="Mundrane, Michael" userId="bdea106f-fec5-4615-8614-6dd8645a5ce3" providerId="ADAL" clId="{B3527A72-C69C-4322-8E4A-25ABEC5BDA20}" dt="2023-08-03T11:44:24.871" v="1875"/>
          <ac:spMkLst>
            <pc:docMk/>
            <pc:sldMk cId="740871479" sldId="273"/>
            <ac:spMk id="501" creationId="{DC52577E-3B49-F080-50C5-9C794B10116F}"/>
          </ac:spMkLst>
        </pc:spChg>
        <pc:spChg chg="mod">
          <ac:chgData name="Mundrane, Michael" userId="bdea106f-fec5-4615-8614-6dd8645a5ce3" providerId="ADAL" clId="{B3527A72-C69C-4322-8E4A-25ABEC5BDA20}" dt="2023-08-03T11:44:24.871" v="1875"/>
          <ac:spMkLst>
            <pc:docMk/>
            <pc:sldMk cId="740871479" sldId="273"/>
            <ac:spMk id="502" creationId="{2D1CDDCD-9087-D247-4C6E-2596587D77E1}"/>
          </ac:spMkLst>
        </pc:spChg>
        <pc:spChg chg="mod">
          <ac:chgData name="Mundrane, Michael" userId="bdea106f-fec5-4615-8614-6dd8645a5ce3" providerId="ADAL" clId="{B3527A72-C69C-4322-8E4A-25ABEC5BDA20}" dt="2023-08-03T11:44:24.871" v="1875"/>
          <ac:spMkLst>
            <pc:docMk/>
            <pc:sldMk cId="740871479" sldId="273"/>
            <ac:spMk id="503" creationId="{061DAC5B-DEB4-3E42-01FF-076B8964675F}"/>
          </ac:spMkLst>
        </pc:spChg>
        <pc:spChg chg="mod">
          <ac:chgData name="Mundrane, Michael" userId="bdea106f-fec5-4615-8614-6dd8645a5ce3" providerId="ADAL" clId="{B3527A72-C69C-4322-8E4A-25ABEC5BDA20}" dt="2023-08-03T11:44:24.871" v="1875"/>
          <ac:spMkLst>
            <pc:docMk/>
            <pc:sldMk cId="740871479" sldId="273"/>
            <ac:spMk id="504" creationId="{C6F608E6-0B53-72D0-D665-5212C0019645}"/>
          </ac:spMkLst>
        </pc:spChg>
        <pc:spChg chg="mod">
          <ac:chgData name="Mundrane, Michael" userId="bdea106f-fec5-4615-8614-6dd8645a5ce3" providerId="ADAL" clId="{B3527A72-C69C-4322-8E4A-25ABEC5BDA20}" dt="2023-08-03T11:44:24.871" v="1875"/>
          <ac:spMkLst>
            <pc:docMk/>
            <pc:sldMk cId="740871479" sldId="273"/>
            <ac:spMk id="505" creationId="{4F6862D7-3302-64AC-6D52-3F9F99005232}"/>
          </ac:spMkLst>
        </pc:spChg>
        <pc:spChg chg="mod">
          <ac:chgData name="Mundrane, Michael" userId="bdea106f-fec5-4615-8614-6dd8645a5ce3" providerId="ADAL" clId="{B3527A72-C69C-4322-8E4A-25ABEC5BDA20}" dt="2023-08-03T11:44:24.871" v="1875"/>
          <ac:spMkLst>
            <pc:docMk/>
            <pc:sldMk cId="740871479" sldId="273"/>
            <ac:spMk id="506" creationId="{0266A12A-F5D1-18E3-6113-E358E445F2B8}"/>
          </ac:spMkLst>
        </pc:spChg>
        <pc:spChg chg="mod">
          <ac:chgData name="Mundrane, Michael" userId="bdea106f-fec5-4615-8614-6dd8645a5ce3" providerId="ADAL" clId="{B3527A72-C69C-4322-8E4A-25ABEC5BDA20}" dt="2023-08-03T11:44:24.871" v="1875"/>
          <ac:spMkLst>
            <pc:docMk/>
            <pc:sldMk cId="740871479" sldId="273"/>
            <ac:spMk id="507" creationId="{6FC9773A-E90F-DC34-5CBD-B8D6A63E4989}"/>
          </ac:spMkLst>
        </pc:spChg>
        <pc:spChg chg="mod">
          <ac:chgData name="Mundrane, Michael" userId="bdea106f-fec5-4615-8614-6dd8645a5ce3" providerId="ADAL" clId="{B3527A72-C69C-4322-8E4A-25ABEC5BDA20}" dt="2023-08-03T11:44:24.871" v="1875"/>
          <ac:spMkLst>
            <pc:docMk/>
            <pc:sldMk cId="740871479" sldId="273"/>
            <ac:spMk id="508" creationId="{3ABE13A3-8FF5-4670-F499-289B6BEBDCB5}"/>
          </ac:spMkLst>
        </pc:spChg>
        <pc:spChg chg="mod">
          <ac:chgData name="Mundrane, Michael" userId="bdea106f-fec5-4615-8614-6dd8645a5ce3" providerId="ADAL" clId="{B3527A72-C69C-4322-8E4A-25ABEC5BDA20}" dt="2023-08-03T11:44:24.871" v="1875"/>
          <ac:spMkLst>
            <pc:docMk/>
            <pc:sldMk cId="740871479" sldId="273"/>
            <ac:spMk id="509" creationId="{AE20178A-533F-8BE6-3B69-C3337415DF02}"/>
          </ac:spMkLst>
        </pc:spChg>
        <pc:spChg chg="mod">
          <ac:chgData name="Mundrane, Michael" userId="bdea106f-fec5-4615-8614-6dd8645a5ce3" providerId="ADAL" clId="{B3527A72-C69C-4322-8E4A-25ABEC5BDA20}" dt="2023-08-03T11:44:24.871" v="1875"/>
          <ac:spMkLst>
            <pc:docMk/>
            <pc:sldMk cId="740871479" sldId="273"/>
            <ac:spMk id="510" creationId="{11D3E6D0-2E08-8459-E7C3-D97F533A594B}"/>
          </ac:spMkLst>
        </pc:spChg>
        <pc:spChg chg="mod">
          <ac:chgData name="Mundrane, Michael" userId="bdea106f-fec5-4615-8614-6dd8645a5ce3" providerId="ADAL" clId="{B3527A72-C69C-4322-8E4A-25ABEC5BDA20}" dt="2023-08-03T11:44:24.871" v="1875"/>
          <ac:spMkLst>
            <pc:docMk/>
            <pc:sldMk cId="740871479" sldId="273"/>
            <ac:spMk id="511" creationId="{C839275A-A388-EDCF-4E95-3833A1AA452A}"/>
          </ac:spMkLst>
        </pc:spChg>
        <pc:spChg chg="mod">
          <ac:chgData name="Mundrane, Michael" userId="bdea106f-fec5-4615-8614-6dd8645a5ce3" providerId="ADAL" clId="{B3527A72-C69C-4322-8E4A-25ABEC5BDA20}" dt="2023-08-03T11:44:25.046" v="1876"/>
          <ac:spMkLst>
            <pc:docMk/>
            <pc:sldMk cId="740871479" sldId="273"/>
            <ac:spMk id="513" creationId="{514F5FC7-F2DB-F201-E009-E9D24F108BCA}"/>
          </ac:spMkLst>
        </pc:spChg>
        <pc:spChg chg="mod">
          <ac:chgData name="Mundrane, Michael" userId="bdea106f-fec5-4615-8614-6dd8645a5ce3" providerId="ADAL" clId="{B3527A72-C69C-4322-8E4A-25ABEC5BDA20}" dt="2023-08-03T11:44:25.046" v="1876"/>
          <ac:spMkLst>
            <pc:docMk/>
            <pc:sldMk cId="740871479" sldId="273"/>
            <ac:spMk id="515" creationId="{C93DE6EE-F0D8-61C2-374E-1A54ACA602FD}"/>
          </ac:spMkLst>
        </pc:spChg>
        <pc:spChg chg="mod">
          <ac:chgData name="Mundrane, Michael" userId="bdea106f-fec5-4615-8614-6dd8645a5ce3" providerId="ADAL" clId="{B3527A72-C69C-4322-8E4A-25ABEC5BDA20}" dt="2023-08-03T11:44:25.046" v="1876"/>
          <ac:spMkLst>
            <pc:docMk/>
            <pc:sldMk cId="740871479" sldId="273"/>
            <ac:spMk id="516" creationId="{3DC82854-6747-3EB3-6301-BA86C3D1C2E6}"/>
          </ac:spMkLst>
        </pc:spChg>
        <pc:spChg chg="mod">
          <ac:chgData name="Mundrane, Michael" userId="bdea106f-fec5-4615-8614-6dd8645a5ce3" providerId="ADAL" clId="{B3527A72-C69C-4322-8E4A-25ABEC5BDA20}" dt="2023-08-03T11:44:25.046" v="1876"/>
          <ac:spMkLst>
            <pc:docMk/>
            <pc:sldMk cId="740871479" sldId="273"/>
            <ac:spMk id="517" creationId="{1D523349-B618-D9DD-29A2-561CE2FD07DF}"/>
          </ac:spMkLst>
        </pc:spChg>
        <pc:spChg chg="mod">
          <ac:chgData name="Mundrane, Michael" userId="bdea106f-fec5-4615-8614-6dd8645a5ce3" providerId="ADAL" clId="{B3527A72-C69C-4322-8E4A-25ABEC5BDA20}" dt="2023-08-03T11:44:25.046" v="1876"/>
          <ac:spMkLst>
            <pc:docMk/>
            <pc:sldMk cId="740871479" sldId="273"/>
            <ac:spMk id="518" creationId="{EA3B1535-3E6F-AB2C-7E51-11FCCE4825EB}"/>
          </ac:spMkLst>
        </pc:spChg>
        <pc:spChg chg="mod">
          <ac:chgData name="Mundrane, Michael" userId="bdea106f-fec5-4615-8614-6dd8645a5ce3" providerId="ADAL" clId="{B3527A72-C69C-4322-8E4A-25ABEC5BDA20}" dt="2023-08-03T11:44:25.046" v="1876"/>
          <ac:spMkLst>
            <pc:docMk/>
            <pc:sldMk cId="740871479" sldId="273"/>
            <ac:spMk id="519" creationId="{5CF36077-8205-88E2-01A6-7ED28BAA0C6C}"/>
          </ac:spMkLst>
        </pc:spChg>
        <pc:spChg chg="mod">
          <ac:chgData name="Mundrane, Michael" userId="bdea106f-fec5-4615-8614-6dd8645a5ce3" providerId="ADAL" clId="{B3527A72-C69C-4322-8E4A-25ABEC5BDA20}" dt="2023-08-03T11:44:25.046" v="1876"/>
          <ac:spMkLst>
            <pc:docMk/>
            <pc:sldMk cId="740871479" sldId="273"/>
            <ac:spMk id="520" creationId="{E9114AC1-06B9-6BA0-77B7-56A2D52C34A5}"/>
          </ac:spMkLst>
        </pc:spChg>
        <pc:spChg chg="mod">
          <ac:chgData name="Mundrane, Michael" userId="bdea106f-fec5-4615-8614-6dd8645a5ce3" providerId="ADAL" clId="{B3527A72-C69C-4322-8E4A-25ABEC5BDA20}" dt="2023-08-03T11:44:25.046" v="1876"/>
          <ac:spMkLst>
            <pc:docMk/>
            <pc:sldMk cId="740871479" sldId="273"/>
            <ac:spMk id="536" creationId="{AD088111-526C-A8FC-1A6E-4BCC78459A01}"/>
          </ac:spMkLst>
        </pc:spChg>
        <pc:spChg chg="mod">
          <ac:chgData name="Mundrane, Michael" userId="bdea106f-fec5-4615-8614-6dd8645a5ce3" providerId="ADAL" clId="{B3527A72-C69C-4322-8E4A-25ABEC5BDA20}" dt="2023-08-03T11:44:25.046" v="1876"/>
          <ac:spMkLst>
            <pc:docMk/>
            <pc:sldMk cId="740871479" sldId="273"/>
            <ac:spMk id="537" creationId="{F3B8EB4F-C263-4178-A7AE-A2AB43B3658C}"/>
          </ac:spMkLst>
        </pc:spChg>
        <pc:spChg chg="mod">
          <ac:chgData name="Mundrane, Michael" userId="bdea106f-fec5-4615-8614-6dd8645a5ce3" providerId="ADAL" clId="{B3527A72-C69C-4322-8E4A-25ABEC5BDA20}" dt="2023-08-03T11:44:25.046" v="1876"/>
          <ac:spMkLst>
            <pc:docMk/>
            <pc:sldMk cId="740871479" sldId="273"/>
            <ac:spMk id="538" creationId="{5E6C0318-4E4F-02E2-04CA-2E127C48AEFC}"/>
          </ac:spMkLst>
        </pc:spChg>
        <pc:spChg chg="mod">
          <ac:chgData name="Mundrane, Michael" userId="bdea106f-fec5-4615-8614-6dd8645a5ce3" providerId="ADAL" clId="{B3527A72-C69C-4322-8E4A-25ABEC5BDA20}" dt="2023-08-03T11:44:25.046" v="1876"/>
          <ac:spMkLst>
            <pc:docMk/>
            <pc:sldMk cId="740871479" sldId="273"/>
            <ac:spMk id="539" creationId="{5F2B06EA-1389-E526-35EA-3D90ED4762FF}"/>
          </ac:spMkLst>
        </pc:spChg>
        <pc:spChg chg="mod">
          <ac:chgData name="Mundrane, Michael" userId="bdea106f-fec5-4615-8614-6dd8645a5ce3" providerId="ADAL" clId="{B3527A72-C69C-4322-8E4A-25ABEC5BDA20}" dt="2023-08-03T11:44:25.046" v="1876"/>
          <ac:spMkLst>
            <pc:docMk/>
            <pc:sldMk cId="740871479" sldId="273"/>
            <ac:spMk id="540" creationId="{1E07EA8F-A2B4-05F0-973A-9190F8CA3FA5}"/>
          </ac:spMkLst>
        </pc:spChg>
        <pc:spChg chg="mod">
          <ac:chgData name="Mundrane, Michael" userId="bdea106f-fec5-4615-8614-6dd8645a5ce3" providerId="ADAL" clId="{B3527A72-C69C-4322-8E4A-25ABEC5BDA20}" dt="2023-08-03T11:44:25.046" v="1876"/>
          <ac:spMkLst>
            <pc:docMk/>
            <pc:sldMk cId="740871479" sldId="273"/>
            <ac:spMk id="541" creationId="{2DF05CE7-717F-A934-A835-17444A545511}"/>
          </ac:spMkLst>
        </pc:spChg>
        <pc:spChg chg="mod">
          <ac:chgData name="Mundrane, Michael" userId="bdea106f-fec5-4615-8614-6dd8645a5ce3" providerId="ADAL" clId="{B3527A72-C69C-4322-8E4A-25ABEC5BDA20}" dt="2023-08-03T11:44:25.046" v="1876"/>
          <ac:spMkLst>
            <pc:docMk/>
            <pc:sldMk cId="740871479" sldId="273"/>
            <ac:spMk id="542" creationId="{F3CCBEFA-BEE3-3A93-E561-A99B8B5C3731}"/>
          </ac:spMkLst>
        </pc:spChg>
        <pc:spChg chg="mod">
          <ac:chgData name="Mundrane, Michael" userId="bdea106f-fec5-4615-8614-6dd8645a5ce3" providerId="ADAL" clId="{B3527A72-C69C-4322-8E4A-25ABEC5BDA20}" dt="2023-08-03T11:44:25.046" v="1876"/>
          <ac:spMkLst>
            <pc:docMk/>
            <pc:sldMk cId="740871479" sldId="273"/>
            <ac:spMk id="543" creationId="{0CA38E3E-55B4-A74D-4F2B-B48186C39338}"/>
          </ac:spMkLst>
        </pc:spChg>
        <pc:spChg chg="mod">
          <ac:chgData name="Mundrane, Michael" userId="bdea106f-fec5-4615-8614-6dd8645a5ce3" providerId="ADAL" clId="{B3527A72-C69C-4322-8E4A-25ABEC5BDA20}" dt="2023-08-03T11:44:25.046" v="1876"/>
          <ac:spMkLst>
            <pc:docMk/>
            <pc:sldMk cId="740871479" sldId="273"/>
            <ac:spMk id="544" creationId="{DDA9FC28-3867-DE5C-9396-3255F0F72B1F}"/>
          </ac:spMkLst>
        </pc:spChg>
        <pc:spChg chg="mod">
          <ac:chgData name="Mundrane, Michael" userId="bdea106f-fec5-4615-8614-6dd8645a5ce3" providerId="ADAL" clId="{B3527A72-C69C-4322-8E4A-25ABEC5BDA20}" dt="2023-08-03T11:44:25.046" v="1876"/>
          <ac:spMkLst>
            <pc:docMk/>
            <pc:sldMk cId="740871479" sldId="273"/>
            <ac:spMk id="545" creationId="{8EACF8F5-66E5-27B6-BE30-18EDF8C6F20F}"/>
          </ac:spMkLst>
        </pc:spChg>
        <pc:spChg chg="mod">
          <ac:chgData name="Mundrane, Michael" userId="bdea106f-fec5-4615-8614-6dd8645a5ce3" providerId="ADAL" clId="{B3527A72-C69C-4322-8E4A-25ABEC5BDA20}" dt="2023-08-03T11:44:25.046" v="1876"/>
          <ac:spMkLst>
            <pc:docMk/>
            <pc:sldMk cId="740871479" sldId="273"/>
            <ac:spMk id="546" creationId="{43A0C51E-D277-F0A0-FBC8-B231F6F9A174}"/>
          </ac:spMkLst>
        </pc:spChg>
        <pc:spChg chg="mod">
          <ac:chgData name="Mundrane, Michael" userId="bdea106f-fec5-4615-8614-6dd8645a5ce3" providerId="ADAL" clId="{B3527A72-C69C-4322-8E4A-25ABEC5BDA20}" dt="2023-08-03T11:44:25.046" v="1876"/>
          <ac:spMkLst>
            <pc:docMk/>
            <pc:sldMk cId="740871479" sldId="273"/>
            <ac:spMk id="547" creationId="{E0A65713-915A-2CDE-5D08-29F6558A341E}"/>
          </ac:spMkLst>
        </pc:spChg>
        <pc:spChg chg="mod">
          <ac:chgData name="Mundrane, Michael" userId="bdea106f-fec5-4615-8614-6dd8645a5ce3" providerId="ADAL" clId="{B3527A72-C69C-4322-8E4A-25ABEC5BDA20}" dt="2023-08-03T11:44:25.046" v="1876"/>
          <ac:spMkLst>
            <pc:docMk/>
            <pc:sldMk cId="740871479" sldId="273"/>
            <ac:spMk id="548" creationId="{62E325C1-1887-5DDC-8219-EEAF3FEE8341}"/>
          </ac:spMkLst>
        </pc:spChg>
        <pc:spChg chg="mod">
          <ac:chgData name="Mundrane, Michael" userId="bdea106f-fec5-4615-8614-6dd8645a5ce3" providerId="ADAL" clId="{B3527A72-C69C-4322-8E4A-25ABEC5BDA20}" dt="2023-08-03T11:44:25.046" v="1876"/>
          <ac:spMkLst>
            <pc:docMk/>
            <pc:sldMk cId="740871479" sldId="273"/>
            <ac:spMk id="549" creationId="{8AE82BE6-FEB6-1FDF-F065-D1B2CA39D229}"/>
          </ac:spMkLst>
        </pc:spChg>
        <pc:spChg chg="mod">
          <ac:chgData name="Mundrane, Michael" userId="bdea106f-fec5-4615-8614-6dd8645a5ce3" providerId="ADAL" clId="{B3527A72-C69C-4322-8E4A-25ABEC5BDA20}" dt="2023-08-03T11:44:25.046" v="1876"/>
          <ac:spMkLst>
            <pc:docMk/>
            <pc:sldMk cId="740871479" sldId="273"/>
            <ac:spMk id="550" creationId="{A3127CB9-8B18-E88A-600A-FE4E4B42F848}"/>
          </ac:spMkLst>
        </pc:spChg>
        <pc:spChg chg="mod">
          <ac:chgData name="Mundrane, Michael" userId="bdea106f-fec5-4615-8614-6dd8645a5ce3" providerId="ADAL" clId="{B3527A72-C69C-4322-8E4A-25ABEC5BDA20}" dt="2023-08-03T11:44:25.207" v="1877"/>
          <ac:spMkLst>
            <pc:docMk/>
            <pc:sldMk cId="740871479" sldId="273"/>
            <ac:spMk id="552" creationId="{0B44026A-F084-9075-3CDE-C9436395EAE8}"/>
          </ac:spMkLst>
        </pc:spChg>
        <pc:spChg chg="mod">
          <ac:chgData name="Mundrane, Michael" userId="bdea106f-fec5-4615-8614-6dd8645a5ce3" providerId="ADAL" clId="{B3527A72-C69C-4322-8E4A-25ABEC5BDA20}" dt="2023-08-03T11:44:25.207" v="1877"/>
          <ac:spMkLst>
            <pc:docMk/>
            <pc:sldMk cId="740871479" sldId="273"/>
            <ac:spMk id="554" creationId="{F58E58E6-A77E-67EE-F646-8BD62604482A}"/>
          </ac:spMkLst>
        </pc:spChg>
        <pc:spChg chg="mod">
          <ac:chgData name="Mundrane, Michael" userId="bdea106f-fec5-4615-8614-6dd8645a5ce3" providerId="ADAL" clId="{B3527A72-C69C-4322-8E4A-25ABEC5BDA20}" dt="2023-08-03T11:44:25.207" v="1877"/>
          <ac:spMkLst>
            <pc:docMk/>
            <pc:sldMk cId="740871479" sldId="273"/>
            <ac:spMk id="555" creationId="{3631A556-7F1F-C905-5EAE-CDB99D119A7D}"/>
          </ac:spMkLst>
        </pc:spChg>
        <pc:spChg chg="mod">
          <ac:chgData name="Mundrane, Michael" userId="bdea106f-fec5-4615-8614-6dd8645a5ce3" providerId="ADAL" clId="{B3527A72-C69C-4322-8E4A-25ABEC5BDA20}" dt="2023-08-03T11:44:25.207" v="1877"/>
          <ac:spMkLst>
            <pc:docMk/>
            <pc:sldMk cId="740871479" sldId="273"/>
            <ac:spMk id="556" creationId="{CBBEBA31-14B6-B432-63FA-FE723AA8206B}"/>
          </ac:spMkLst>
        </pc:spChg>
        <pc:spChg chg="mod">
          <ac:chgData name="Mundrane, Michael" userId="bdea106f-fec5-4615-8614-6dd8645a5ce3" providerId="ADAL" clId="{B3527A72-C69C-4322-8E4A-25ABEC5BDA20}" dt="2023-08-03T11:44:25.207" v="1877"/>
          <ac:spMkLst>
            <pc:docMk/>
            <pc:sldMk cId="740871479" sldId="273"/>
            <ac:spMk id="557" creationId="{2AB00B4E-4E9E-AB78-AF9C-36FC2DD701FF}"/>
          </ac:spMkLst>
        </pc:spChg>
        <pc:spChg chg="mod">
          <ac:chgData name="Mundrane, Michael" userId="bdea106f-fec5-4615-8614-6dd8645a5ce3" providerId="ADAL" clId="{B3527A72-C69C-4322-8E4A-25ABEC5BDA20}" dt="2023-08-03T11:44:25.207" v="1877"/>
          <ac:spMkLst>
            <pc:docMk/>
            <pc:sldMk cId="740871479" sldId="273"/>
            <ac:spMk id="558" creationId="{1D253F2F-3243-E230-C624-CCA121233C3A}"/>
          </ac:spMkLst>
        </pc:spChg>
        <pc:spChg chg="mod">
          <ac:chgData name="Mundrane, Michael" userId="bdea106f-fec5-4615-8614-6dd8645a5ce3" providerId="ADAL" clId="{B3527A72-C69C-4322-8E4A-25ABEC5BDA20}" dt="2023-08-03T11:44:25.207" v="1877"/>
          <ac:spMkLst>
            <pc:docMk/>
            <pc:sldMk cId="740871479" sldId="273"/>
            <ac:spMk id="559" creationId="{6EA811B4-AD8E-F8FB-DEC8-97CD40B8E490}"/>
          </ac:spMkLst>
        </pc:spChg>
        <pc:spChg chg="mod">
          <ac:chgData name="Mundrane, Michael" userId="bdea106f-fec5-4615-8614-6dd8645a5ce3" providerId="ADAL" clId="{B3527A72-C69C-4322-8E4A-25ABEC5BDA20}" dt="2023-08-03T11:44:25.207" v="1877"/>
          <ac:spMkLst>
            <pc:docMk/>
            <pc:sldMk cId="740871479" sldId="273"/>
            <ac:spMk id="575" creationId="{7532DE89-A3DA-775E-5B49-422CAB544741}"/>
          </ac:spMkLst>
        </pc:spChg>
        <pc:spChg chg="mod">
          <ac:chgData name="Mundrane, Michael" userId="bdea106f-fec5-4615-8614-6dd8645a5ce3" providerId="ADAL" clId="{B3527A72-C69C-4322-8E4A-25ABEC5BDA20}" dt="2023-08-03T11:44:25.207" v="1877"/>
          <ac:spMkLst>
            <pc:docMk/>
            <pc:sldMk cId="740871479" sldId="273"/>
            <ac:spMk id="576" creationId="{B71C4127-E76D-9174-AFFD-082737270254}"/>
          </ac:spMkLst>
        </pc:spChg>
        <pc:spChg chg="mod">
          <ac:chgData name="Mundrane, Michael" userId="bdea106f-fec5-4615-8614-6dd8645a5ce3" providerId="ADAL" clId="{B3527A72-C69C-4322-8E4A-25ABEC5BDA20}" dt="2023-08-03T11:44:25.207" v="1877"/>
          <ac:spMkLst>
            <pc:docMk/>
            <pc:sldMk cId="740871479" sldId="273"/>
            <ac:spMk id="577" creationId="{2BAD6679-818F-0891-2D72-50C6535875FE}"/>
          </ac:spMkLst>
        </pc:spChg>
        <pc:spChg chg="mod">
          <ac:chgData name="Mundrane, Michael" userId="bdea106f-fec5-4615-8614-6dd8645a5ce3" providerId="ADAL" clId="{B3527A72-C69C-4322-8E4A-25ABEC5BDA20}" dt="2023-08-03T11:44:25.207" v="1877"/>
          <ac:spMkLst>
            <pc:docMk/>
            <pc:sldMk cId="740871479" sldId="273"/>
            <ac:spMk id="578" creationId="{7B5CE889-C728-52EB-3A4B-E8D249CDC545}"/>
          </ac:spMkLst>
        </pc:spChg>
        <pc:spChg chg="mod">
          <ac:chgData name="Mundrane, Michael" userId="bdea106f-fec5-4615-8614-6dd8645a5ce3" providerId="ADAL" clId="{B3527A72-C69C-4322-8E4A-25ABEC5BDA20}" dt="2023-08-03T11:44:25.207" v="1877"/>
          <ac:spMkLst>
            <pc:docMk/>
            <pc:sldMk cId="740871479" sldId="273"/>
            <ac:spMk id="579" creationId="{89EC552B-DBC9-6F4C-827D-52717939CF82}"/>
          </ac:spMkLst>
        </pc:spChg>
        <pc:spChg chg="mod">
          <ac:chgData name="Mundrane, Michael" userId="bdea106f-fec5-4615-8614-6dd8645a5ce3" providerId="ADAL" clId="{B3527A72-C69C-4322-8E4A-25ABEC5BDA20}" dt="2023-08-03T11:44:25.207" v="1877"/>
          <ac:spMkLst>
            <pc:docMk/>
            <pc:sldMk cId="740871479" sldId="273"/>
            <ac:spMk id="580" creationId="{CEE22251-C386-8B99-BF6D-6F75D9FFA3C0}"/>
          </ac:spMkLst>
        </pc:spChg>
        <pc:spChg chg="mod">
          <ac:chgData name="Mundrane, Michael" userId="bdea106f-fec5-4615-8614-6dd8645a5ce3" providerId="ADAL" clId="{B3527A72-C69C-4322-8E4A-25ABEC5BDA20}" dt="2023-08-03T11:44:25.207" v="1877"/>
          <ac:spMkLst>
            <pc:docMk/>
            <pc:sldMk cId="740871479" sldId="273"/>
            <ac:spMk id="581" creationId="{AAC83F8A-87AB-580C-6F92-D1F7B5466DD0}"/>
          </ac:spMkLst>
        </pc:spChg>
        <pc:spChg chg="mod">
          <ac:chgData name="Mundrane, Michael" userId="bdea106f-fec5-4615-8614-6dd8645a5ce3" providerId="ADAL" clId="{B3527A72-C69C-4322-8E4A-25ABEC5BDA20}" dt="2023-08-03T11:44:25.207" v="1877"/>
          <ac:spMkLst>
            <pc:docMk/>
            <pc:sldMk cId="740871479" sldId="273"/>
            <ac:spMk id="582" creationId="{D6E613F9-F320-25D8-6A4A-D0C03E41F314}"/>
          </ac:spMkLst>
        </pc:spChg>
        <pc:spChg chg="mod">
          <ac:chgData name="Mundrane, Michael" userId="bdea106f-fec5-4615-8614-6dd8645a5ce3" providerId="ADAL" clId="{B3527A72-C69C-4322-8E4A-25ABEC5BDA20}" dt="2023-08-03T11:44:25.207" v="1877"/>
          <ac:spMkLst>
            <pc:docMk/>
            <pc:sldMk cId="740871479" sldId="273"/>
            <ac:spMk id="583" creationId="{A56CE868-F963-CD59-29CC-FB9B6A74DBE0}"/>
          </ac:spMkLst>
        </pc:spChg>
        <pc:spChg chg="mod">
          <ac:chgData name="Mundrane, Michael" userId="bdea106f-fec5-4615-8614-6dd8645a5ce3" providerId="ADAL" clId="{B3527A72-C69C-4322-8E4A-25ABEC5BDA20}" dt="2023-08-03T11:44:25.207" v="1877"/>
          <ac:spMkLst>
            <pc:docMk/>
            <pc:sldMk cId="740871479" sldId="273"/>
            <ac:spMk id="584" creationId="{D7306D9E-4A58-EFE0-EC5D-D617EDFBD24B}"/>
          </ac:spMkLst>
        </pc:spChg>
        <pc:spChg chg="mod">
          <ac:chgData name="Mundrane, Michael" userId="bdea106f-fec5-4615-8614-6dd8645a5ce3" providerId="ADAL" clId="{B3527A72-C69C-4322-8E4A-25ABEC5BDA20}" dt="2023-08-03T11:44:25.207" v="1877"/>
          <ac:spMkLst>
            <pc:docMk/>
            <pc:sldMk cId="740871479" sldId="273"/>
            <ac:spMk id="585" creationId="{9266415F-3991-8F44-B6BC-E9B881C15C82}"/>
          </ac:spMkLst>
        </pc:spChg>
        <pc:spChg chg="mod">
          <ac:chgData name="Mundrane, Michael" userId="bdea106f-fec5-4615-8614-6dd8645a5ce3" providerId="ADAL" clId="{B3527A72-C69C-4322-8E4A-25ABEC5BDA20}" dt="2023-08-03T11:44:25.207" v="1877"/>
          <ac:spMkLst>
            <pc:docMk/>
            <pc:sldMk cId="740871479" sldId="273"/>
            <ac:spMk id="586" creationId="{74C9AAF3-609B-D9AA-3B96-8D6E51EF3A5E}"/>
          </ac:spMkLst>
        </pc:spChg>
        <pc:spChg chg="mod">
          <ac:chgData name="Mundrane, Michael" userId="bdea106f-fec5-4615-8614-6dd8645a5ce3" providerId="ADAL" clId="{B3527A72-C69C-4322-8E4A-25ABEC5BDA20}" dt="2023-08-03T11:44:25.207" v="1877"/>
          <ac:spMkLst>
            <pc:docMk/>
            <pc:sldMk cId="740871479" sldId="273"/>
            <ac:spMk id="587" creationId="{22C52183-8947-8025-64BC-1B3DBAEEAE7F}"/>
          </ac:spMkLst>
        </pc:spChg>
        <pc:spChg chg="mod">
          <ac:chgData name="Mundrane, Michael" userId="bdea106f-fec5-4615-8614-6dd8645a5ce3" providerId="ADAL" clId="{B3527A72-C69C-4322-8E4A-25ABEC5BDA20}" dt="2023-08-03T11:44:25.207" v="1877"/>
          <ac:spMkLst>
            <pc:docMk/>
            <pc:sldMk cId="740871479" sldId="273"/>
            <ac:spMk id="588" creationId="{1658A38E-9BB4-C471-C7D9-A066D1F16C22}"/>
          </ac:spMkLst>
        </pc:spChg>
        <pc:spChg chg="mod">
          <ac:chgData name="Mundrane, Michael" userId="bdea106f-fec5-4615-8614-6dd8645a5ce3" providerId="ADAL" clId="{B3527A72-C69C-4322-8E4A-25ABEC5BDA20}" dt="2023-08-03T11:44:25.207" v="1877"/>
          <ac:spMkLst>
            <pc:docMk/>
            <pc:sldMk cId="740871479" sldId="273"/>
            <ac:spMk id="589" creationId="{9F5DB44F-D4AD-0DDD-8545-D6679580D440}"/>
          </ac:spMkLst>
        </pc:spChg>
        <pc:spChg chg="mod">
          <ac:chgData name="Mundrane, Michael" userId="bdea106f-fec5-4615-8614-6dd8645a5ce3" providerId="ADAL" clId="{B3527A72-C69C-4322-8E4A-25ABEC5BDA20}" dt="2023-08-03T11:44:25.424" v="1878"/>
          <ac:spMkLst>
            <pc:docMk/>
            <pc:sldMk cId="740871479" sldId="273"/>
            <ac:spMk id="591" creationId="{FE73D5D2-1F40-6DB4-724F-B5EAAAB1FFB2}"/>
          </ac:spMkLst>
        </pc:spChg>
        <pc:spChg chg="mod">
          <ac:chgData name="Mundrane, Michael" userId="bdea106f-fec5-4615-8614-6dd8645a5ce3" providerId="ADAL" clId="{B3527A72-C69C-4322-8E4A-25ABEC5BDA20}" dt="2023-08-03T11:44:25.424" v="1878"/>
          <ac:spMkLst>
            <pc:docMk/>
            <pc:sldMk cId="740871479" sldId="273"/>
            <ac:spMk id="593" creationId="{71FC5ED4-C561-3BA1-F4AF-EDDA03B642B7}"/>
          </ac:spMkLst>
        </pc:spChg>
        <pc:spChg chg="mod">
          <ac:chgData name="Mundrane, Michael" userId="bdea106f-fec5-4615-8614-6dd8645a5ce3" providerId="ADAL" clId="{B3527A72-C69C-4322-8E4A-25ABEC5BDA20}" dt="2023-08-03T11:44:25.424" v="1878"/>
          <ac:spMkLst>
            <pc:docMk/>
            <pc:sldMk cId="740871479" sldId="273"/>
            <ac:spMk id="594" creationId="{B9D05F00-181C-842B-227B-8BE81D29AC8F}"/>
          </ac:spMkLst>
        </pc:spChg>
        <pc:spChg chg="mod">
          <ac:chgData name="Mundrane, Michael" userId="bdea106f-fec5-4615-8614-6dd8645a5ce3" providerId="ADAL" clId="{B3527A72-C69C-4322-8E4A-25ABEC5BDA20}" dt="2023-08-03T11:44:25.424" v="1878"/>
          <ac:spMkLst>
            <pc:docMk/>
            <pc:sldMk cId="740871479" sldId="273"/>
            <ac:spMk id="595" creationId="{054C4277-3471-6F3A-3B95-F0C2813D9496}"/>
          </ac:spMkLst>
        </pc:spChg>
        <pc:spChg chg="mod">
          <ac:chgData name="Mundrane, Michael" userId="bdea106f-fec5-4615-8614-6dd8645a5ce3" providerId="ADAL" clId="{B3527A72-C69C-4322-8E4A-25ABEC5BDA20}" dt="2023-08-03T11:44:25.424" v="1878"/>
          <ac:spMkLst>
            <pc:docMk/>
            <pc:sldMk cId="740871479" sldId="273"/>
            <ac:spMk id="596" creationId="{51FACCB2-06FA-2FDA-D946-F11BAA14B793}"/>
          </ac:spMkLst>
        </pc:spChg>
        <pc:spChg chg="mod">
          <ac:chgData name="Mundrane, Michael" userId="bdea106f-fec5-4615-8614-6dd8645a5ce3" providerId="ADAL" clId="{B3527A72-C69C-4322-8E4A-25ABEC5BDA20}" dt="2023-08-03T11:44:25.424" v="1878"/>
          <ac:spMkLst>
            <pc:docMk/>
            <pc:sldMk cId="740871479" sldId="273"/>
            <ac:spMk id="597" creationId="{B3AEDEF0-AEC6-3E2C-7CFE-EF0D6207AC19}"/>
          </ac:spMkLst>
        </pc:spChg>
        <pc:spChg chg="mod">
          <ac:chgData name="Mundrane, Michael" userId="bdea106f-fec5-4615-8614-6dd8645a5ce3" providerId="ADAL" clId="{B3527A72-C69C-4322-8E4A-25ABEC5BDA20}" dt="2023-08-03T11:44:25.424" v="1878"/>
          <ac:spMkLst>
            <pc:docMk/>
            <pc:sldMk cId="740871479" sldId="273"/>
            <ac:spMk id="598" creationId="{EF3FED26-6984-F32E-44E7-069C2C46D6D0}"/>
          </ac:spMkLst>
        </pc:spChg>
        <pc:spChg chg="mod">
          <ac:chgData name="Mundrane, Michael" userId="bdea106f-fec5-4615-8614-6dd8645a5ce3" providerId="ADAL" clId="{B3527A72-C69C-4322-8E4A-25ABEC5BDA20}" dt="2023-08-03T11:44:25.424" v="1878"/>
          <ac:spMkLst>
            <pc:docMk/>
            <pc:sldMk cId="740871479" sldId="273"/>
            <ac:spMk id="614" creationId="{E7FA0BAE-343F-CF11-DAFB-2D80301CBFCA}"/>
          </ac:spMkLst>
        </pc:spChg>
        <pc:spChg chg="mod">
          <ac:chgData name="Mundrane, Michael" userId="bdea106f-fec5-4615-8614-6dd8645a5ce3" providerId="ADAL" clId="{B3527A72-C69C-4322-8E4A-25ABEC5BDA20}" dt="2023-08-03T11:44:25.424" v="1878"/>
          <ac:spMkLst>
            <pc:docMk/>
            <pc:sldMk cId="740871479" sldId="273"/>
            <ac:spMk id="615" creationId="{2832FB55-B3E4-B792-FD6A-651D38816464}"/>
          </ac:spMkLst>
        </pc:spChg>
        <pc:spChg chg="mod">
          <ac:chgData name="Mundrane, Michael" userId="bdea106f-fec5-4615-8614-6dd8645a5ce3" providerId="ADAL" clId="{B3527A72-C69C-4322-8E4A-25ABEC5BDA20}" dt="2023-08-03T11:44:25.424" v="1878"/>
          <ac:spMkLst>
            <pc:docMk/>
            <pc:sldMk cId="740871479" sldId="273"/>
            <ac:spMk id="616" creationId="{1C273821-5B23-F073-016E-6F80C74E5BC3}"/>
          </ac:spMkLst>
        </pc:spChg>
        <pc:spChg chg="mod">
          <ac:chgData name="Mundrane, Michael" userId="bdea106f-fec5-4615-8614-6dd8645a5ce3" providerId="ADAL" clId="{B3527A72-C69C-4322-8E4A-25ABEC5BDA20}" dt="2023-08-03T11:44:25.424" v="1878"/>
          <ac:spMkLst>
            <pc:docMk/>
            <pc:sldMk cId="740871479" sldId="273"/>
            <ac:spMk id="617" creationId="{56624707-5AEE-AC1A-59F3-9FBB445761D9}"/>
          </ac:spMkLst>
        </pc:spChg>
        <pc:spChg chg="mod">
          <ac:chgData name="Mundrane, Michael" userId="bdea106f-fec5-4615-8614-6dd8645a5ce3" providerId="ADAL" clId="{B3527A72-C69C-4322-8E4A-25ABEC5BDA20}" dt="2023-08-03T11:44:25.424" v="1878"/>
          <ac:spMkLst>
            <pc:docMk/>
            <pc:sldMk cId="740871479" sldId="273"/>
            <ac:spMk id="618" creationId="{DF1E5E4F-EA7A-073D-6284-EC5CE3EEEAD8}"/>
          </ac:spMkLst>
        </pc:spChg>
        <pc:spChg chg="mod">
          <ac:chgData name="Mundrane, Michael" userId="bdea106f-fec5-4615-8614-6dd8645a5ce3" providerId="ADAL" clId="{B3527A72-C69C-4322-8E4A-25ABEC5BDA20}" dt="2023-08-03T11:44:25.424" v="1878"/>
          <ac:spMkLst>
            <pc:docMk/>
            <pc:sldMk cId="740871479" sldId="273"/>
            <ac:spMk id="619" creationId="{08583DBE-3544-A970-D00C-361D8C7623DD}"/>
          </ac:spMkLst>
        </pc:spChg>
        <pc:spChg chg="mod">
          <ac:chgData name="Mundrane, Michael" userId="bdea106f-fec5-4615-8614-6dd8645a5ce3" providerId="ADAL" clId="{B3527A72-C69C-4322-8E4A-25ABEC5BDA20}" dt="2023-08-03T11:44:25.424" v="1878"/>
          <ac:spMkLst>
            <pc:docMk/>
            <pc:sldMk cId="740871479" sldId="273"/>
            <ac:spMk id="620" creationId="{96FA6EBA-7E44-E572-F1F8-9A1637434A75}"/>
          </ac:spMkLst>
        </pc:spChg>
        <pc:spChg chg="mod">
          <ac:chgData name="Mundrane, Michael" userId="bdea106f-fec5-4615-8614-6dd8645a5ce3" providerId="ADAL" clId="{B3527A72-C69C-4322-8E4A-25ABEC5BDA20}" dt="2023-08-03T11:44:25.424" v="1878"/>
          <ac:spMkLst>
            <pc:docMk/>
            <pc:sldMk cId="740871479" sldId="273"/>
            <ac:spMk id="621" creationId="{3C6EB89E-BE39-5BEF-3AA8-6863F0618C48}"/>
          </ac:spMkLst>
        </pc:spChg>
        <pc:spChg chg="mod">
          <ac:chgData name="Mundrane, Michael" userId="bdea106f-fec5-4615-8614-6dd8645a5ce3" providerId="ADAL" clId="{B3527A72-C69C-4322-8E4A-25ABEC5BDA20}" dt="2023-08-03T11:44:25.424" v="1878"/>
          <ac:spMkLst>
            <pc:docMk/>
            <pc:sldMk cId="740871479" sldId="273"/>
            <ac:spMk id="622" creationId="{7D5E0296-8ACD-5963-B108-DC65E12BE84D}"/>
          </ac:spMkLst>
        </pc:spChg>
        <pc:spChg chg="mod">
          <ac:chgData name="Mundrane, Michael" userId="bdea106f-fec5-4615-8614-6dd8645a5ce3" providerId="ADAL" clId="{B3527A72-C69C-4322-8E4A-25ABEC5BDA20}" dt="2023-08-03T11:44:25.424" v="1878"/>
          <ac:spMkLst>
            <pc:docMk/>
            <pc:sldMk cId="740871479" sldId="273"/>
            <ac:spMk id="623" creationId="{8AD5170A-79E6-4075-44C6-E799700461FB}"/>
          </ac:spMkLst>
        </pc:spChg>
        <pc:spChg chg="mod">
          <ac:chgData name="Mundrane, Michael" userId="bdea106f-fec5-4615-8614-6dd8645a5ce3" providerId="ADAL" clId="{B3527A72-C69C-4322-8E4A-25ABEC5BDA20}" dt="2023-08-03T11:44:25.424" v="1878"/>
          <ac:spMkLst>
            <pc:docMk/>
            <pc:sldMk cId="740871479" sldId="273"/>
            <ac:spMk id="624" creationId="{D9668E49-C8C5-AB13-813B-D4F7E7D816D2}"/>
          </ac:spMkLst>
        </pc:spChg>
        <pc:spChg chg="mod">
          <ac:chgData name="Mundrane, Michael" userId="bdea106f-fec5-4615-8614-6dd8645a5ce3" providerId="ADAL" clId="{B3527A72-C69C-4322-8E4A-25ABEC5BDA20}" dt="2023-08-03T11:44:25.424" v="1878"/>
          <ac:spMkLst>
            <pc:docMk/>
            <pc:sldMk cId="740871479" sldId="273"/>
            <ac:spMk id="625" creationId="{4197C187-C1BE-CE21-9955-F6C49F69DEE2}"/>
          </ac:spMkLst>
        </pc:spChg>
        <pc:spChg chg="mod">
          <ac:chgData name="Mundrane, Michael" userId="bdea106f-fec5-4615-8614-6dd8645a5ce3" providerId="ADAL" clId="{B3527A72-C69C-4322-8E4A-25ABEC5BDA20}" dt="2023-08-03T11:44:25.424" v="1878"/>
          <ac:spMkLst>
            <pc:docMk/>
            <pc:sldMk cId="740871479" sldId="273"/>
            <ac:spMk id="626" creationId="{E7B45F82-6D60-A378-B7BF-3F48F336A32C}"/>
          </ac:spMkLst>
        </pc:spChg>
        <pc:spChg chg="mod">
          <ac:chgData name="Mundrane, Michael" userId="bdea106f-fec5-4615-8614-6dd8645a5ce3" providerId="ADAL" clId="{B3527A72-C69C-4322-8E4A-25ABEC5BDA20}" dt="2023-08-03T11:44:25.424" v="1878"/>
          <ac:spMkLst>
            <pc:docMk/>
            <pc:sldMk cId="740871479" sldId="273"/>
            <ac:spMk id="627" creationId="{4FE9DCFB-0A3C-D364-B4D7-41F705FE95AF}"/>
          </ac:spMkLst>
        </pc:spChg>
        <pc:spChg chg="mod">
          <ac:chgData name="Mundrane, Michael" userId="bdea106f-fec5-4615-8614-6dd8645a5ce3" providerId="ADAL" clId="{B3527A72-C69C-4322-8E4A-25ABEC5BDA20}" dt="2023-08-03T11:44:25.424" v="1878"/>
          <ac:spMkLst>
            <pc:docMk/>
            <pc:sldMk cId="740871479" sldId="273"/>
            <ac:spMk id="628" creationId="{94234D51-6188-0A21-220E-96A98962EAAC}"/>
          </ac:spMkLst>
        </pc:spChg>
        <pc:spChg chg="mod">
          <ac:chgData name="Mundrane, Michael" userId="bdea106f-fec5-4615-8614-6dd8645a5ce3" providerId="ADAL" clId="{B3527A72-C69C-4322-8E4A-25ABEC5BDA20}" dt="2023-08-03T11:44:25.573" v="1879"/>
          <ac:spMkLst>
            <pc:docMk/>
            <pc:sldMk cId="740871479" sldId="273"/>
            <ac:spMk id="630" creationId="{E7622E92-0005-48D0-04EA-2220E6CBB2DC}"/>
          </ac:spMkLst>
        </pc:spChg>
        <pc:spChg chg="mod">
          <ac:chgData name="Mundrane, Michael" userId="bdea106f-fec5-4615-8614-6dd8645a5ce3" providerId="ADAL" clId="{B3527A72-C69C-4322-8E4A-25ABEC5BDA20}" dt="2023-08-03T11:44:25.573" v="1879"/>
          <ac:spMkLst>
            <pc:docMk/>
            <pc:sldMk cId="740871479" sldId="273"/>
            <ac:spMk id="632" creationId="{6BA0B21B-D79E-2548-D9C4-1D440D6D3BC5}"/>
          </ac:spMkLst>
        </pc:spChg>
        <pc:spChg chg="mod">
          <ac:chgData name="Mundrane, Michael" userId="bdea106f-fec5-4615-8614-6dd8645a5ce3" providerId="ADAL" clId="{B3527A72-C69C-4322-8E4A-25ABEC5BDA20}" dt="2023-08-03T11:44:25.573" v="1879"/>
          <ac:spMkLst>
            <pc:docMk/>
            <pc:sldMk cId="740871479" sldId="273"/>
            <ac:spMk id="633" creationId="{D219A58C-FE1D-9F2B-7E42-6701E4AE63E9}"/>
          </ac:spMkLst>
        </pc:spChg>
        <pc:spChg chg="mod">
          <ac:chgData name="Mundrane, Michael" userId="bdea106f-fec5-4615-8614-6dd8645a5ce3" providerId="ADAL" clId="{B3527A72-C69C-4322-8E4A-25ABEC5BDA20}" dt="2023-08-03T11:44:25.573" v="1879"/>
          <ac:spMkLst>
            <pc:docMk/>
            <pc:sldMk cId="740871479" sldId="273"/>
            <ac:spMk id="634" creationId="{8444220A-2417-4850-7595-E44A0B859F9B}"/>
          </ac:spMkLst>
        </pc:spChg>
        <pc:spChg chg="mod">
          <ac:chgData name="Mundrane, Michael" userId="bdea106f-fec5-4615-8614-6dd8645a5ce3" providerId="ADAL" clId="{B3527A72-C69C-4322-8E4A-25ABEC5BDA20}" dt="2023-08-03T11:44:25.573" v="1879"/>
          <ac:spMkLst>
            <pc:docMk/>
            <pc:sldMk cId="740871479" sldId="273"/>
            <ac:spMk id="635" creationId="{B83184FB-BADC-C422-FDDC-D0A190A144EF}"/>
          </ac:spMkLst>
        </pc:spChg>
        <pc:spChg chg="mod">
          <ac:chgData name="Mundrane, Michael" userId="bdea106f-fec5-4615-8614-6dd8645a5ce3" providerId="ADAL" clId="{B3527A72-C69C-4322-8E4A-25ABEC5BDA20}" dt="2023-08-03T11:44:25.573" v="1879"/>
          <ac:spMkLst>
            <pc:docMk/>
            <pc:sldMk cId="740871479" sldId="273"/>
            <ac:spMk id="636" creationId="{420D06CB-D375-37E0-9D80-7CACBD50861D}"/>
          </ac:spMkLst>
        </pc:spChg>
        <pc:spChg chg="mod">
          <ac:chgData name="Mundrane, Michael" userId="bdea106f-fec5-4615-8614-6dd8645a5ce3" providerId="ADAL" clId="{B3527A72-C69C-4322-8E4A-25ABEC5BDA20}" dt="2023-08-03T11:44:25.573" v="1879"/>
          <ac:spMkLst>
            <pc:docMk/>
            <pc:sldMk cId="740871479" sldId="273"/>
            <ac:spMk id="637" creationId="{2F562F6A-6235-34A4-29B3-6828A93B5390}"/>
          </ac:spMkLst>
        </pc:spChg>
        <pc:spChg chg="mod">
          <ac:chgData name="Mundrane, Michael" userId="bdea106f-fec5-4615-8614-6dd8645a5ce3" providerId="ADAL" clId="{B3527A72-C69C-4322-8E4A-25ABEC5BDA20}" dt="2023-08-03T11:44:25.573" v="1879"/>
          <ac:spMkLst>
            <pc:docMk/>
            <pc:sldMk cId="740871479" sldId="273"/>
            <ac:spMk id="653" creationId="{68033416-7EE7-BCE6-650E-658035E24D73}"/>
          </ac:spMkLst>
        </pc:spChg>
        <pc:spChg chg="mod">
          <ac:chgData name="Mundrane, Michael" userId="bdea106f-fec5-4615-8614-6dd8645a5ce3" providerId="ADAL" clId="{B3527A72-C69C-4322-8E4A-25ABEC5BDA20}" dt="2023-08-03T11:44:25.573" v="1879"/>
          <ac:spMkLst>
            <pc:docMk/>
            <pc:sldMk cId="740871479" sldId="273"/>
            <ac:spMk id="654" creationId="{D1772688-48D2-C926-54A2-FB64C0781141}"/>
          </ac:spMkLst>
        </pc:spChg>
        <pc:spChg chg="mod">
          <ac:chgData name="Mundrane, Michael" userId="bdea106f-fec5-4615-8614-6dd8645a5ce3" providerId="ADAL" clId="{B3527A72-C69C-4322-8E4A-25ABEC5BDA20}" dt="2023-08-03T11:44:25.573" v="1879"/>
          <ac:spMkLst>
            <pc:docMk/>
            <pc:sldMk cId="740871479" sldId="273"/>
            <ac:spMk id="655" creationId="{D6B29D9F-4DF6-2E0F-423E-BEF00F4CACB0}"/>
          </ac:spMkLst>
        </pc:spChg>
        <pc:spChg chg="mod">
          <ac:chgData name="Mundrane, Michael" userId="bdea106f-fec5-4615-8614-6dd8645a5ce3" providerId="ADAL" clId="{B3527A72-C69C-4322-8E4A-25ABEC5BDA20}" dt="2023-08-03T11:44:25.573" v="1879"/>
          <ac:spMkLst>
            <pc:docMk/>
            <pc:sldMk cId="740871479" sldId="273"/>
            <ac:spMk id="656" creationId="{96A8D833-3364-0BA9-4DBF-CE2F255D6BD6}"/>
          </ac:spMkLst>
        </pc:spChg>
        <pc:spChg chg="mod">
          <ac:chgData name="Mundrane, Michael" userId="bdea106f-fec5-4615-8614-6dd8645a5ce3" providerId="ADAL" clId="{B3527A72-C69C-4322-8E4A-25ABEC5BDA20}" dt="2023-08-03T11:44:25.573" v="1879"/>
          <ac:spMkLst>
            <pc:docMk/>
            <pc:sldMk cId="740871479" sldId="273"/>
            <ac:spMk id="657" creationId="{D7CD8099-7AE5-EF2A-2143-1F997220C992}"/>
          </ac:spMkLst>
        </pc:spChg>
        <pc:spChg chg="mod">
          <ac:chgData name="Mundrane, Michael" userId="bdea106f-fec5-4615-8614-6dd8645a5ce3" providerId="ADAL" clId="{B3527A72-C69C-4322-8E4A-25ABEC5BDA20}" dt="2023-08-03T11:44:25.573" v="1879"/>
          <ac:spMkLst>
            <pc:docMk/>
            <pc:sldMk cId="740871479" sldId="273"/>
            <ac:spMk id="658" creationId="{EB590D02-8A14-ED61-76C8-1E1082A028A9}"/>
          </ac:spMkLst>
        </pc:spChg>
        <pc:spChg chg="mod">
          <ac:chgData name="Mundrane, Michael" userId="bdea106f-fec5-4615-8614-6dd8645a5ce3" providerId="ADAL" clId="{B3527A72-C69C-4322-8E4A-25ABEC5BDA20}" dt="2023-08-03T11:44:25.573" v="1879"/>
          <ac:spMkLst>
            <pc:docMk/>
            <pc:sldMk cId="740871479" sldId="273"/>
            <ac:spMk id="659" creationId="{64F28CC1-BE48-6BAE-38EC-A3E2322BD6AB}"/>
          </ac:spMkLst>
        </pc:spChg>
        <pc:spChg chg="mod">
          <ac:chgData name="Mundrane, Michael" userId="bdea106f-fec5-4615-8614-6dd8645a5ce3" providerId="ADAL" clId="{B3527A72-C69C-4322-8E4A-25ABEC5BDA20}" dt="2023-08-03T11:44:25.573" v="1879"/>
          <ac:spMkLst>
            <pc:docMk/>
            <pc:sldMk cId="740871479" sldId="273"/>
            <ac:spMk id="660" creationId="{15E9CF4D-96EA-146A-44F5-63B7B60C40E0}"/>
          </ac:spMkLst>
        </pc:spChg>
        <pc:spChg chg="mod">
          <ac:chgData name="Mundrane, Michael" userId="bdea106f-fec5-4615-8614-6dd8645a5ce3" providerId="ADAL" clId="{B3527A72-C69C-4322-8E4A-25ABEC5BDA20}" dt="2023-08-03T11:44:25.573" v="1879"/>
          <ac:spMkLst>
            <pc:docMk/>
            <pc:sldMk cId="740871479" sldId="273"/>
            <ac:spMk id="661" creationId="{9FE106D6-E453-B513-6D60-8262258DFFE3}"/>
          </ac:spMkLst>
        </pc:spChg>
        <pc:spChg chg="mod">
          <ac:chgData name="Mundrane, Michael" userId="bdea106f-fec5-4615-8614-6dd8645a5ce3" providerId="ADAL" clId="{B3527A72-C69C-4322-8E4A-25ABEC5BDA20}" dt="2023-08-03T11:44:25.573" v="1879"/>
          <ac:spMkLst>
            <pc:docMk/>
            <pc:sldMk cId="740871479" sldId="273"/>
            <ac:spMk id="662" creationId="{16AB3C2D-DAB4-5165-F9F7-F77BC51FD5FC}"/>
          </ac:spMkLst>
        </pc:spChg>
        <pc:spChg chg="mod">
          <ac:chgData name="Mundrane, Michael" userId="bdea106f-fec5-4615-8614-6dd8645a5ce3" providerId="ADAL" clId="{B3527A72-C69C-4322-8E4A-25ABEC5BDA20}" dt="2023-08-03T11:44:25.573" v="1879"/>
          <ac:spMkLst>
            <pc:docMk/>
            <pc:sldMk cId="740871479" sldId="273"/>
            <ac:spMk id="663" creationId="{3A494450-3D62-CEB5-32E0-964D5EFEF1E0}"/>
          </ac:spMkLst>
        </pc:spChg>
        <pc:spChg chg="mod">
          <ac:chgData name="Mundrane, Michael" userId="bdea106f-fec5-4615-8614-6dd8645a5ce3" providerId="ADAL" clId="{B3527A72-C69C-4322-8E4A-25ABEC5BDA20}" dt="2023-08-03T11:44:25.573" v="1879"/>
          <ac:spMkLst>
            <pc:docMk/>
            <pc:sldMk cId="740871479" sldId="273"/>
            <ac:spMk id="664" creationId="{133556F7-58EE-134C-DB9B-96666ECA8EB0}"/>
          </ac:spMkLst>
        </pc:spChg>
        <pc:spChg chg="mod">
          <ac:chgData name="Mundrane, Michael" userId="bdea106f-fec5-4615-8614-6dd8645a5ce3" providerId="ADAL" clId="{B3527A72-C69C-4322-8E4A-25ABEC5BDA20}" dt="2023-08-03T11:44:25.573" v="1879"/>
          <ac:spMkLst>
            <pc:docMk/>
            <pc:sldMk cId="740871479" sldId="273"/>
            <ac:spMk id="665" creationId="{E3DE3F9E-CD37-1709-7F21-7A14A57A8F59}"/>
          </ac:spMkLst>
        </pc:spChg>
        <pc:spChg chg="mod">
          <ac:chgData name="Mundrane, Michael" userId="bdea106f-fec5-4615-8614-6dd8645a5ce3" providerId="ADAL" clId="{B3527A72-C69C-4322-8E4A-25ABEC5BDA20}" dt="2023-08-03T11:44:25.573" v="1879"/>
          <ac:spMkLst>
            <pc:docMk/>
            <pc:sldMk cId="740871479" sldId="273"/>
            <ac:spMk id="666" creationId="{A4F94BE4-F571-FF61-AFE4-24FE908ECFE2}"/>
          </ac:spMkLst>
        </pc:spChg>
        <pc:spChg chg="mod">
          <ac:chgData name="Mundrane, Michael" userId="bdea106f-fec5-4615-8614-6dd8645a5ce3" providerId="ADAL" clId="{B3527A72-C69C-4322-8E4A-25ABEC5BDA20}" dt="2023-08-03T11:44:25.573" v="1879"/>
          <ac:spMkLst>
            <pc:docMk/>
            <pc:sldMk cId="740871479" sldId="273"/>
            <ac:spMk id="667" creationId="{A39B053C-8906-FE8E-7FB4-8047E9375D7D}"/>
          </ac:spMkLst>
        </pc:spChg>
        <pc:spChg chg="mod">
          <ac:chgData name="Mundrane, Michael" userId="bdea106f-fec5-4615-8614-6dd8645a5ce3" providerId="ADAL" clId="{B3527A72-C69C-4322-8E4A-25ABEC5BDA20}" dt="2023-08-03T11:44:25.967" v="1880"/>
          <ac:spMkLst>
            <pc:docMk/>
            <pc:sldMk cId="740871479" sldId="273"/>
            <ac:spMk id="669" creationId="{3C3A2FA6-C680-4116-4AC6-9F621F3981C1}"/>
          </ac:spMkLst>
        </pc:spChg>
        <pc:spChg chg="mod">
          <ac:chgData name="Mundrane, Michael" userId="bdea106f-fec5-4615-8614-6dd8645a5ce3" providerId="ADAL" clId="{B3527A72-C69C-4322-8E4A-25ABEC5BDA20}" dt="2023-08-03T11:44:25.967" v="1880"/>
          <ac:spMkLst>
            <pc:docMk/>
            <pc:sldMk cId="740871479" sldId="273"/>
            <ac:spMk id="671" creationId="{D6764D87-B7D7-98B3-0DFC-90D6C26E3D53}"/>
          </ac:spMkLst>
        </pc:spChg>
        <pc:spChg chg="mod">
          <ac:chgData name="Mundrane, Michael" userId="bdea106f-fec5-4615-8614-6dd8645a5ce3" providerId="ADAL" clId="{B3527A72-C69C-4322-8E4A-25ABEC5BDA20}" dt="2023-08-03T11:44:25.967" v="1880"/>
          <ac:spMkLst>
            <pc:docMk/>
            <pc:sldMk cId="740871479" sldId="273"/>
            <ac:spMk id="672" creationId="{DEF17EE1-9ABA-1C10-19DB-5962A94D527F}"/>
          </ac:spMkLst>
        </pc:spChg>
        <pc:spChg chg="mod">
          <ac:chgData name="Mundrane, Michael" userId="bdea106f-fec5-4615-8614-6dd8645a5ce3" providerId="ADAL" clId="{B3527A72-C69C-4322-8E4A-25ABEC5BDA20}" dt="2023-08-03T11:44:25.967" v="1880"/>
          <ac:spMkLst>
            <pc:docMk/>
            <pc:sldMk cId="740871479" sldId="273"/>
            <ac:spMk id="673" creationId="{304F729D-6E46-B5DB-8D9E-D44C86480BF6}"/>
          </ac:spMkLst>
        </pc:spChg>
        <pc:spChg chg="mod">
          <ac:chgData name="Mundrane, Michael" userId="bdea106f-fec5-4615-8614-6dd8645a5ce3" providerId="ADAL" clId="{B3527A72-C69C-4322-8E4A-25ABEC5BDA20}" dt="2023-08-03T11:44:25.967" v="1880"/>
          <ac:spMkLst>
            <pc:docMk/>
            <pc:sldMk cId="740871479" sldId="273"/>
            <ac:spMk id="674" creationId="{0D2C25DE-6CD3-CF6A-8C3C-5311C6DD8298}"/>
          </ac:spMkLst>
        </pc:spChg>
        <pc:spChg chg="mod">
          <ac:chgData name="Mundrane, Michael" userId="bdea106f-fec5-4615-8614-6dd8645a5ce3" providerId="ADAL" clId="{B3527A72-C69C-4322-8E4A-25ABEC5BDA20}" dt="2023-08-03T11:44:25.967" v="1880"/>
          <ac:spMkLst>
            <pc:docMk/>
            <pc:sldMk cId="740871479" sldId="273"/>
            <ac:spMk id="675" creationId="{A123705E-4A4D-0CE0-51F3-4979A67B29A8}"/>
          </ac:spMkLst>
        </pc:spChg>
        <pc:spChg chg="mod">
          <ac:chgData name="Mundrane, Michael" userId="bdea106f-fec5-4615-8614-6dd8645a5ce3" providerId="ADAL" clId="{B3527A72-C69C-4322-8E4A-25ABEC5BDA20}" dt="2023-08-03T11:44:25.967" v="1880"/>
          <ac:spMkLst>
            <pc:docMk/>
            <pc:sldMk cId="740871479" sldId="273"/>
            <ac:spMk id="676" creationId="{D7CB34BE-8B7E-994C-59D3-429BCDF60279}"/>
          </ac:spMkLst>
        </pc:spChg>
        <pc:spChg chg="mod">
          <ac:chgData name="Mundrane, Michael" userId="bdea106f-fec5-4615-8614-6dd8645a5ce3" providerId="ADAL" clId="{B3527A72-C69C-4322-8E4A-25ABEC5BDA20}" dt="2023-08-03T11:44:25.967" v="1880"/>
          <ac:spMkLst>
            <pc:docMk/>
            <pc:sldMk cId="740871479" sldId="273"/>
            <ac:spMk id="692" creationId="{4F0E5224-E1A4-E6A5-5184-684568F23149}"/>
          </ac:spMkLst>
        </pc:spChg>
        <pc:spChg chg="mod">
          <ac:chgData name="Mundrane, Michael" userId="bdea106f-fec5-4615-8614-6dd8645a5ce3" providerId="ADAL" clId="{B3527A72-C69C-4322-8E4A-25ABEC5BDA20}" dt="2023-08-03T11:44:25.967" v="1880"/>
          <ac:spMkLst>
            <pc:docMk/>
            <pc:sldMk cId="740871479" sldId="273"/>
            <ac:spMk id="693" creationId="{50EF575C-B26F-BDCC-F176-876E49CB22B7}"/>
          </ac:spMkLst>
        </pc:spChg>
        <pc:spChg chg="mod">
          <ac:chgData name="Mundrane, Michael" userId="bdea106f-fec5-4615-8614-6dd8645a5ce3" providerId="ADAL" clId="{B3527A72-C69C-4322-8E4A-25ABEC5BDA20}" dt="2023-08-03T11:44:25.967" v="1880"/>
          <ac:spMkLst>
            <pc:docMk/>
            <pc:sldMk cId="740871479" sldId="273"/>
            <ac:spMk id="694" creationId="{A36143B0-3533-DF7D-7A5D-C10C95FD70E4}"/>
          </ac:spMkLst>
        </pc:spChg>
        <pc:spChg chg="mod">
          <ac:chgData name="Mundrane, Michael" userId="bdea106f-fec5-4615-8614-6dd8645a5ce3" providerId="ADAL" clId="{B3527A72-C69C-4322-8E4A-25ABEC5BDA20}" dt="2023-08-03T11:44:25.967" v="1880"/>
          <ac:spMkLst>
            <pc:docMk/>
            <pc:sldMk cId="740871479" sldId="273"/>
            <ac:spMk id="695" creationId="{DC79A838-0ADB-F5F3-9CAE-9D96D20413BF}"/>
          </ac:spMkLst>
        </pc:spChg>
        <pc:spChg chg="mod">
          <ac:chgData name="Mundrane, Michael" userId="bdea106f-fec5-4615-8614-6dd8645a5ce3" providerId="ADAL" clId="{B3527A72-C69C-4322-8E4A-25ABEC5BDA20}" dt="2023-08-03T11:44:25.967" v="1880"/>
          <ac:spMkLst>
            <pc:docMk/>
            <pc:sldMk cId="740871479" sldId="273"/>
            <ac:spMk id="696" creationId="{DF4CB4F1-E9FA-3FD3-37AC-59C8B3483933}"/>
          </ac:spMkLst>
        </pc:spChg>
        <pc:spChg chg="mod">
          <ac:chgData name="Mundrane, Michael" userId="bdea106f-fec5-4615-8614-6dd8645a5ce3" providerId="ADAL" clId="{B3527A72-C69C-4322-8E4A-25ABEC5BDA20}" dt="2023-08-03T11:44:25.967" v="1880"/>
          <ac:spMkLst>
            <pc:docMk/>
            <pc:sldMk cId="740871479" sldId="273"/>
            <ac:spMk id="697" creationId="{7FE27DAA-08A8-F183-5317-A683D770512E}"/>
          </ac:spMkLst>
        </pc:spChg>
        <pc:spChg chg="mod">
          <ac:chgData name="Mundrane, Michael" userId="bdea106f-fec5-4615-8614-6dd8645a5ce3" providerId="ADAL" clId="{B3527A72-C69C-4322-8E4A-25ABEC5BDA20}" dt="2023-08-03T11:44:25.967" v="1880"/>
          <ac:spMkLst>
            <pc:docMk/>
            <pc:sldMk cId="740871479" sldId="273"/>
            <ac:spMk id="698" creationId="{82F6372E-BC91-F51C-825C-4BDEFD9B3DF5}"/>
          </ac:spMkLst>
        </pc:spChg>
        <pc:spChg chg="mod">
          <ac:chgData name="Mundrane, Michael" userId="bdea106f-fec5-4615-8614-6dd8645a5ce3" providerId="ADAL" clId="{B3527A72-C69C-4322-8E4A-25ABEC5BDA20}" dt="2023-08-03T11:44:25.967" v="1880"/>
          <ac:spMkLst>
            <pc:docMk/>
            <pc:sldMk cId="740871479" sldId="273"/>
            <ac:spMk id="699" creationId="{F0FCD1D7-4D2F-3D89-EA03-F5D6A9FA2C2F}"/>
          </ac:spMkLst>
        </pc:spChg>
        <pc:spChg chg="mod">
          <ac:chgData name="Mundrane, Michael" userId="bdea106f-fec5-4615-8614-6dd8645a5ce3" providerId="ADAL" clId="{B3527A72-C69C-4322-8E4A-25ABEC5BDA20}" dt="2023-08-03T11:44:25.967" v="1880"/>
          <ac:spMkLst>
            <pc:docMk/>
            <pc:sldMk cId="740871479" sldId="273"/>
            <ac:spMk id="700" creationId="{E4AC4C18-0C30-2A5A-AE60-621ACE0C0FC3}"/>
          </ac:spMkLst>
        </pc:spChg>
        <pc:spChg chg="mod">
          <ac:chgData name="Mundrane, Michael" userId="bdea106f-fec5-4615-8614-6dd8645a5ce3" providerId="ADAL" clId="{B3527A72-C69C-4322-8E4A-25ABEC5BDA20}" dt="2023-08-03T11:44:25.967" v="1880"/>
          <ac:spMkLst>
            <pc:docMk/>
            <pc:sldMk cId="740871479" sldId="273"/>
            <ac:spMk id="701" creationId="{551A26D1-2F1C-97D0-DEFD-F974368F1C24}"/>
          </ac:spMkLst>
        </pc:spChg>
        <pc:spChg chg="mod">
          <ac:chgData name="Mundrane, Michael" userId="bdea106f-fec5-4615-8614-6dd8645a5ce3" providerId="ADAL" clId="{B3527A72-C69C-4322-8E4A-25ABEC5BDA20}" dt="2023-08-03T11:44:25.967" v="1880"/>
          <ac:spMkLst>
            <pc:docMk/>
            <pc:sldMk cId="740871479" sldId="273"/>
            <ac:spMk id="702" creationId="{3700EA92-D24B-EF12-353B-C4FC2D9CC5AE}"/>
          </ac:spMkLst>
        </pc:spChg>
        <pc:spChg chg="mod">
          <ac:chgData name="Mundrane, Michael" userId="bdea106f-fec5-4615-8614-6dd8645a5ce3" providerId="ADAL" clId="{B3527A72-C69C-4322-8E4A-25ABEC5BDA20}" dt="2023-08-03T11:44:25.967" v="1880"/>
          <ac:spMkLst>
            <pc:docMk/>
            <pc:sldMk cId="740871479" sldId="273"/>
            <ac:spMk id="703" creationId="{D829756E-C0F9-77CB-2F31-FDC38D9DA1A2}"/>
          </ac:spMkLst>
        </pc:spChg>
        <pc:spChg chg="mod">
          <ac:chgData name="Mundrane, Michael" userId="bdea106f-fec5-4615-8614-6dd8645a5ce3" providerId="ADAL" clId="{B3527A72-C69C-4322-8E4A-25ABEC5BDA20}" dt="2023-08-03T11:44:25.967" v="1880"/>
          <ac:spMkLst>
            <pc:docMk/>
            <pc:sldMk cId="740871479" sldId="273"/>
            <ac:spMk id="704" creationId="{5AE6D791-DCBC-2099-C72C-A5F180E357F4}"/>
          </ac:spMkLst>
        </pc:spChg>
        <pc:spChg chg="mod">
          <ac:chgData name="Mundrane, Michael" userId="bdea106f-fec5-4615-8614-6dd8645a5ce3" providerId="ADAL" clId="{B3527A72-C69C-4322-8E4A-25ABEC5BDA20}" dt="2023-08-03T11:44:25.967" v="1880"/>
          <ac:spMkLst>
            <pc:docMk/>
            <pc:sldMk cId="740871479" sldId="273"/>
            <ac:spMk id="705" creationId="{C62CF796-CA56-3076-9425-E95FC267F535}"/>
          </ac:spMkLst>
        </pc:spChg>
        <pc:spChg chg="mod">
          <ac:chgData name="Mundrane, Michael" userId="bdea106f-fec5-4615-8614-6dd8645a5ce3" providerId="ADAL" clId="{B3527A72-C69C-4322-8E4A-25ABEC5BDA20}" dt="2023-08-03T11:44:25.967" v="1880"/>
          <ac:spMkLst>
            <pc:docMk/>
            <pc:sldMk cId="740871479" sldId="273"/>
            <ac:spMk id="706" creationId="{618B1C0A-F2FB-2568-F856-96D1E19840AE}"/>
          </ac:spMkLst>
        </pc:spChg>
        <pc:spChg chg="mod">
          <ac:chgData name="Mundrane, Michael" userId="bdea106f-fec5-4615-8614-6dd8645a5ce3" providerId="ADAL" clId="{B3527A72-C69C-4322-8E4A-25ABEC5BDA20}" dt="2023-08-03T11:44:26.159" v="1881"/>
          <ac:spMkLst>
            <pc:docMk/>
            <pc:sldMk cId="740871479" sldId="273"/>
            <ac:spMk id="708" creationId="{58E6034E-7AF2-C0B9-F270-483CDBEE08C3}"/>
          </ac:spMkLst>
        </pc:spChg>
        <pc:spChg chg="mod">
          <ac:chgData name="Mundrane, Michael" userId="bdea106f-fec5-4615-8614-6dd8645a5ce3" providerId="ADAL" clId="{B3527A72-C69C-4322-8E4A-25ABEC5BDA20}" dt="2023-08-03T11:44:26.159" v="1881"/>
          <ac:spMkLst>
            <pc:docMk/>
            <pc:sldMk cId="740871479" sldId="273"/>
            <ac:spMk id="710" creationId="{C9AE44EE-C4A7-399E-C773-DAF754EB8F71}"/>
          </ac:spMkLst>
        </pc:spChg>
        <pc:spChg chg="mod">
          <ac:chgData name="Mundrane, Michael" userId="bdea106f-fec5-4615-8614-6dd8645a5ce3" providerId="ADAL" clId="{B3527A72-C69C-4322-8E4A-25ABEC5BDA20}" dt="2023-08-03T11:44:26.159" v="1881"/>
          <ac:spMkLst>
            <pc:docMk/>
            <pc:sldMk cId="740871479" sldId="273"/>
            <ac:spMk id="711" creationId="{9E515631-B9A6-9F88-0B16-A69B3AB320D2}"/>
          </ac:spMkLst>
        </pc:spChg>
        <pc:spChg chg="mod">
          <ac:chgData name="Mundrane, Michael" userId="bdea106f-fec5-4615-8614-6dd8645a5ce3" providerId="ADAL" clId="{B3527A72-C69C-4322-8E4A-25ABEC5BDA20}" dt="2023-08-03T11:44:26.159" v="1881"/>
          <ac:spMkLst>
            <pc:docMk/>
            <pc:sldMk cId="740871479" sldId="273"/>
            <ac:spMk id="712" creationId="{00DA4266-02CF-EA83-254E-1DAD4EA9FB2C}"/>
          </ac:spMkLst>
        </pc:spChg>
        <pc:spChg chg="mod">
          <ac:chgData name="Mundrane, Michael" userId="bdea106f-fec5-4615-8614-6dd8645a5ce3" providerId="ADAL" clId="{B3527A72-C69C-4322-8E4A-25ABEC5BDA20}" dt="2023-08-03T11:44:26.159" v="1881"/>
          <ac:spMkLst>
            <pc:docMk/>
            <pc:sldMk cId="740871479" sldId="273"/>
            <ac:spMk id="713" creationId="{A9991786-29D2-E69E-097C-E64DC800EDB4}"/>
          </ac:spMkLst>
        </pc:spChg>
        <pc:spChg chg="mod">
          <ac:chgData name="Mundrane, Michael" userId="bdea106f-fec5-4615-8614-6dd8645a5ce3" providerId="ADAL" clId="{B3527A72-C69C-4322-8E4A-25ABEC5BDA20}" dt="2023-08-03T11:44:26.159" v="1881"/>
          <ac:spMkLst>
            <pc:docMk/>
            <pc:sldMk cId="740871479" sldId="273"/>
            <ac:spMk id="714" creationId="{9E99ED29-E89C-3464-6081-FF81C4840ACF}"/>
          </ac:spMkLst>
        </pc:spChg>
        <pc:spChg chg="mod">
          <ac:chgData name="Mundrane, Michael" userId="bdea106f-fec5-4615-8614-6dd8645a5ce3" providerId="ADAL" clId="{B3527A72-C69C-4322-8E4A-25ABEC5BDA20}" dt="2023-08-03T11:44:26.159" v="1881"/>
          <ac:spMkLst>
            <pc:docMk/>
            <pc:sldMk cId="740871479" sldId="273"/>
            <ac:spMk id="715" creationId="{315B8630-8771-75E0-5D55-E97A8D947680}"/>
          </ac:spMkLst>
        </pc:spChg>
        <pc:spChg chg="mod">
          <ac:chgData name="Mundrane, Michael" userId="bdea106f-fec5-4615-8614-6dd8645a5ce3" providerId="ADAL" clId="{B3527A72-C69C-4322-8E4A-25ABEC5BDA20}" dt="2023-08-03T11:44:26.159" v="1881"/>
          <ac:spMkLst>
            <pc:docMk/>
            <pc:sldMk cId="740871479" sldId="273"/>
            <ac:spMk id="731" creationId="{9DEDC09B-CB8E-9E00-74E9-829078579FD1}"/>
          </ac:spMkLst>
        </pc:spChg>
        <pc:spChg chg="mod">
          <ac:chgData name="Mundrane, Michael" userId="bdea106f-fec5-4615-8614-6dd8645a5ce3" providerId="ADAL" clId="{B3527A72-C69C-4322-8E4A-25ABEC5BDA20}" dt="2023-08-03T11:44:26.159" v="1881"/>
          <ac:spMkLst>
            <pc:docMk/>
            <pc:sldMk cId="740871479" sldId="273"/>
            <ac:spMk id="732" creationId="{D2D6F968-1D9B-79CE-A0E9-9504D8145F48}"/>
          </ac:spMkLst>
        </pc:spChg>
        <pc:spChg chg="mod">
          <ac:chgData name="Mundrane, Michael" userId="bdea106f-fec5-4615-8614-6dd8645a5ce3" providerId="ADAL" clId="{B3527A72-C69C-4322-8E4A-25ABEC5BDA20}" dt="2023-08-03T11:44:26.159" v="1881"/>
          <ac:spMkLst>
            <pc:docMk/>
            <pc:sldMk cId="740871479" sldId="273"/>
            <ac:spMk id="733" creationId="{883E9C92-370D-5FCD-0F51-11FA9FD8E0D6}"/>
          </ac:spMkLst>
        </pc:spChg>
        <pc:spChg chg="mod">
          <ac:chgData name="Mundrane, Michael" userId="bdea106f-fec5-4615-8614-6dd8645a5ce3" providerId="ADAL" clId="{B3527A72-C69C-4322-8E4A-25ABEC5BDA20}" dt="2023-08-03T11:44:26.159" v="1881"/>
          <ac:spMkLst>
            <pc:docMk/>
            <pc:sldMk cId="740871479" sldId="273"/>
            <ac:spMk id="734" creationId="{70EF97CD-8F79-AC6D-9EBB-0B58B58BA544}"/>
          </ac:spMkLst>
        </pc:spChg>
        <pc:spChg chg="mod">
          <ac:chgData name="Mundrane, Michael" userId="bdea106f-fec5-4615-8614-6dd8645a5ce3" providerId="ADAL" clId="{B3527A72-C69C-4322-8E4A-25ABEC5BDA20}" dt="2023-08-03T11:44:26.159" v="1881"/>
          <ac:spMkLst>
            <pc:docMk/>
            <pc:sldMk cId="740871479" sldId="273"/>
            <ac:spMk id="735" creationId="{2F2E32E3-6964-F126-92D0-534D3B7D4D99}"/>
          </ac:spMkLst>
        </pc:spChg>
        <pc:spChg chg="mod">
          <ac:chgData name="Mundrane, Michael" userId="bdea106f-fec5-4615-8614-6dd8645a5ce3" providerId="ADAL" clId="{B3527A72-C69C-4322-8E4A-25ABEC5BDA20}" dt="2023-08-03T11:44:26.159" v="1881"/>
          <ac:spMkLst>
            <pc:docMk/>
            <pc:sldMk cId="740871479" sldId="273"/>
            <ac:spMk id="736" creationId="{00C60EB6-2C30-54E6-ECBB-7FD59C72CE33}"/>
          </ac:spMkLst>
        </pc:spChg>
        <pc:spChg chg="mod">
          <ac:chgData name="Mundrane, Michael" userId="bdea106f-fec5-4615-8614-6dd8645a5ce3" providerId="ADAL" clId="{B3527A72-C69C-4322-8E4A-25ABEC5BDA20}" dt="2023-08-03T11:44:26.159" v="1881"/>
          <ac:spMkLst>
            <pc:docMk/>
            <pc:sldMk cId="740871479" sldId="273"/>
            <ac:spMk id="737" creationId="{341FEC65-2EF2-78F0-0467-AAA566680A76}"/>
          </ac:spMkLst>
        </pc:spChg>
        <pc:spChg chg="mod">
          <ac:chgData name="Mundrane, Michael" userId="bdea106f-fec5-4615-8614-6dd8645a5ce3" providerId="ADAL" clId="{B3527A72-C69C-4322-8E4A-25ABEC5BDA20}" dt="2023-08-03T11:44:26.159" v="1881"/>
          <ac:spMkLst>
            <pc:docMk/>
            <pc:sldMk cId="740871479" sldId="273"/>
            <ac:spMk id="738" creationId="{D534A5C2-4E91-96C8-367B-96B3371F0639}"/>
          </ac:spMkLst>
        </pc:spChg>
        <pc:spChg chg="mod">
          <ac:chgData name="Mundrane, Michael" userId="bdea106f-fec5-4615-8614-6dd8645a5ce3" providerId="ADAL" clId="{B3527A72-C69C-4322-8E4A-25ABEC5BDA20}" dt="2023-08-03T11:44:26.159" v="1881"/>
          <ac:spMkLst>
            <pc:docMk/>
            <pc:sldMk cId="740871479" sldId="273"/>
            <ac:spMk id="739" creationId="{289E9DF4-E9FD-EF69-D500-E4BD56CBAFCC}"/>
          </ac:spMkLst>
        </pc:spChg>
        <pc:spChg chg="mod">
          <ac:chgData name="Mundrane, Michael" userId="bdea106f-fec5-4615-8614-6dd8645a5ce3" providerId="ADAL" clId="{B3527A72-C69C-4322-8E4A-25ABEC5BDA20}" dt="2023-08-03T11:44:26.159" v="1881"/>
          <ac:spMkLst>
            <pc:docMk/>
            <pc:sldMk cId="740871479" sldId="273"/>
            <ac:spMk id="740" creationId="{87CFA0DC-2427-6579-2D12-C0A6B64D2BAD}"/>
          </ac:spMkLst>
        </pc:spChg>
        <pc:spChg chg="mod">
          <ac:chgData name="Mundrane, Michael" userId="bdea106f-fec5-4615-8614-6dd8645a5ce3" providerId="ADAL" clId="{B3527A72-C69C-4322-8E4A-25ABEC5BDA20}" dt="2023-08-03T11:44:26.159" v="1881"/>
          <ac:spMkLst>
            <pc:docMk/>
            <pc:sldMk cId="740871479" sldId="273"/>
            <ac:spMk id="741" creationId="{CEC92D08-E61A-0D75-90FD-96DD8F172E08}"/>
          </ac:spMkLst>
        </pc:spChg>
        <pc:spChg chg="mod">
          <ac:chgData name="Mundrane, Michael" userId="bdea106f-fec5-4615-8614-6dd8645a5ce3" providerId="ADAL" clId="{B3527A72-C69C-4322-8E4A-25ABEC5BDA20}" dt="2023-08-03T11:44:26.159" v="1881"/>
          <ac:spMkLst>
            <pc:docMk/>
            <pc:sldMk cId="740871479" sldId="273"/>
            <ac:spMk id="742" creationId="{DDB29BB9-B7F2-D739-CA69-8854AF8B9B6A}"/>
          </ac:spMkLst>
        </pc:spChg>
        <pc:spChg chg="mod">
          <ac:chgData name="Mundrane, Michael" userId="bdea106f-fec5-4615-8614-6dd8645a5ce3" providerId="ADAL" clId="{B3527A72-C69C-4322-8E4A-25ABEC5BDA20}" dt="2023-08-03T11:44:26.159" v="1881"/>
          <ac:spMkLst>
            <pc:docMk/>
            <pc:sldMk cId="740871479" sldId="273"/>
            <ac:spMk id="743" creationId="{83719304-94AE-5EFE-7C9F-E15E8CE36E36}"/>
          </ac:spMkLst>
        </pc:spChg>
        <pc:spChg chg="mod">
          <ac:chgData name="Mundrane, Michael" userId="bdea106f-fec5-4615-8614-6dd8645a5ce3" providerId="ADAL" clId="{B3527A72-C69C-4322-8E4A-25ABEC5BDA20}" dt="2023-08-03T11:44:26.159" v="1881"/>
          <ac:spMkLst>
            <pc:docMk/>
            <pc:sldMk cId="740871479" sldId="273"/>
            <ac:spMk id="744" creationId="{28D4411C-F1B9-E4DD-F7DC-F8FB58548DAE}"/>
          </ac:spMkLst>
        </pc:spChg>
        <pc:spChg chg="mod">
          <ac:chgData name="Mundrane, Michael" userId="bdea106f-fec5-4615-8614-6dd8645a5ce3" providerId="ADAL" clId="{B3527A72-C69C-4322-8E4A-25ABEC5BDA20}" dt="2023-08-03T11:44:26.159" v="1881"/>
          <ac:spMkLst>
            <pc:docMk/>
            <pc:sldMk cId="740871479" sldId="273"/>
            <ac:spMk id="745" creationId="{65862EEA-AEA3-A77D-C39D-6CE0B3DD879F}"/>
          </ac:spMkLst>
        </pc:spChg>
        <pc:spChg chg="mod">
          <ac:chgData name="Mundrane, Michael" userId="bdea106f-fec5-4615-8614-6dd8645a5ce3" providerId="ADAL" clId="{B3527A72-C69C-4322-8E4A-25ABEC5BDA20}" dt="2023-08-03T11:44:26.345" v="1882"/>
          <ac:spMkLst>
            <pc:docMk/>
            <pc:sldMk cId="740871479" sldId="273"/>
            <ac:spMk id="747" creationId="{B938D916-EAB4-FF1B-82FE-CD325FA69BA5}"/>
          </ac:spMkLst>
        </pc:spChg>
        <pc:spChg chg="mod">
          <ac:chgData name="Mundrane, Michael" userId="bdea106f-fec5-4615-8614-6dd8645a5ce3" providerId="ADAL" clId="{B3527A72-C69C-4322-8E4A-25ABEC5BDA20}" dt="2023-08-03T11:44:26.345" v="1882"/>
          <ac:spMkLst>
            <pc:docMk/>
            <pc:sldMk cId="740871479" sldId="273"/>
            <ac:spMk id="749" creationId="{EEE142A1-A8CA-829C-CC60-C8620E3A5648}"/>
          </ac:spMkLst>
        </pc:spChg>
        <pc:spChg chg="mod">
          <ac:chgData name="Mundrane, Michael" userId="bdea106f-fec5-4615-8614-6dd8645a5ce3" providerId="ADAL" clId="{B3527A72-C69C-4322-8E4A-25ABEC5BDA20}" dt="2023-08-03T11:44:26.345" v="1882"/>
          <ac:spMkLst>
            <pc:docMk/>
            <pc:sldMk cId="740871479" sldId="273"/>
            <ac:spMk id="750" creationId="{4EED23A9-64B1-1774-5825-1AF115CA2EC2}"/>
          </ac:spMkLst>
        </pc:spChg>
        <pc:spChg chg="mod">
          <ac:chgData name="Mundrane, Michael" userId="bdea106f-fec5-4615-8614-6dd8645a5ce3" providerId="ADAL" clId="{B3527A72-C69C-4322-8E4A-25ABEC5BDA20}" dt="2023-08-03T11:44:26.345" v="1882"/>
          <ac:spMkLst>
            <pc:docMk/>
            <pc:sldMk cId="740871479" sldId="273"/>
            <ac:spMk id="751" creationId="{08B2B8FC-54B5-EC82-8878-FD5842455850}"/>
          </ac:spMkLst>
        </pc:spChg>
        <pc:spChg chg="mod">
          <ac:chgData name="Mundrane, Michael" userId="bdea106f-fec5-4615-8614-6dd8645a5ce3" providerId="ADAL" clId="{B3527A72-C69C-4322-8E4A-25ABEC5BDA20}" dt="2023-08-03T11:44:26.345" v="1882"/>
          <ac:spMkLst>
            <pc:docMk/>
            <pc:sldMk cId="740871479" sldId="273"/>
            <ac:spMk id="752" creationId="{5F6AA253-172B-4A25-B18D-F6BC50E08D17}"/>
          </ac:spMkLst>
        </pc:spChg>
        <pc:spChg chg="mod">
          <ac:chgData name="Mundrane, Michael" userId="bdea106f-fec5-4615-8614-6dd8645a5ce3" providerId="ADAL" clId="{B3527A72-C69C-4322-8E4A-25ABEC5BDA20}" dt="2023-08-03T11:44:26.345" v="1882"/>
          <ac:spMkLst>
            <pc:docMk/>
            <pc:sldMk cId="740871479" sldId="273"/>
            <ac:spMk id="753" creationId="{F9686F86-FFEF-6BE3-745D-3F753F4BB4AA}"/>
          </ac:spMkLst>
        </pc:spChg>
        <pc:spChg chg="mod">
          <ac:chgData name="Mundrane, Michael" userId="bdea106f-fec5-4615-8614-6dd8645a5ce3" providerId="ADAL" clId="{B3527A72-C69C-4322-8E4A-25ABEC5BDA20}" dt="2023-08-03T11:44:26.345" v="1882"/>
          <ac:spMkLst>
            <pc:docMk/>
            <pc:sldMk cId="740871479" sldId="273"/>
            <ac:spMk id="754" creationId="{6087F586-BD4F-F354-7400-61D3415F5F9E}"/>
          </ac:spMkLst>
        </pc:spChg>
        <pc:spChg chg="mod">
          <ac:chgData name="Mundrane, Michael" userId="bdea106f-fec5-4615-8614-6dd8645a5ce3" providerId="ADAL" clId="{B3527A72-C69C-4322-8E4A-25ABEC5BDA20}" dt="2023-08-03T11:44:26.345" v="1882"/>
          <ac:spMkLst>
            <pc:docMk/>
            <pc:sldMk cId="740871479" sldId="273"/>
            <ac:spMk id="770" creationId="{157DD63A-88F4-06F4-48F0-468F3F1A2D90}"/>
          </ac:spMkLst>
        </pc:spChg>
        <pc:spChg chg="mod">
          <ac:chgData name="Mundrane, Michael" userId="bdea106f-fec5-4615-8614-6dd8645a5ce3" providerId="ADAL" clId="{B3527A72-C69C-4322-8E4A-25ABEC5BDA20}" dt="2023-08-03T11:44:26.345" v="1882"/>
          <ac:spMkLst>
            <pc:docMk/>
            <pc:sldMk cId="740871479" sldId="273"/>
            <ac:spMk id="771" creationId="{B83F88C1-B872-A90E-72D2-DA13E48B87FF}"/>
          </ac:spMkLst>
        </pc:spChg>
        <pc:spChg chg="mod">
          <ac:chgData name="Mundrane, Michael" userId="bdea106f-fec5-4615-8614-6dd8645a5ce3" providerId="ADAL" clId="{B3527A72-C69C-4322-8E4A-25ABEC5BDA20}" dt="2023-08-03T11:44:26.345" v="1882"/>
          <ac:spMkLst>
            <pc:docMk/>
            <pc:sldMk cId="740871479" sldId="273"/>
            <ac:spMk id="772" creationId="{8610A46F-1A2D-7D63-EF92-F28ABE94FE43}"/>
          </ac:spMkLst>
        </pc:spChg>
        <pc:spChg chg="mod">
          <ac:chgData name="Mundrane, Michael" userId="bdea106f-fec5-4615-8614-6dd8645a5ce3" providerId="ADAL" clId="{B3527A72-C69C-4322-8E4A-25ABEC5BDA20}" dt="2023-08-03T11:44:26.345" v="1882"/>
          <ac:spMkLst>
            <pc:docMk/>
            <pc:sldMk cId="740871479" sldId="273"/>
            <ac:spMk id="773" creationId="{10CB86B0-FBFF-96F4-8487-A3A19D792E4C}"/>
          </ac:spMkLst>
        </pc:spChg>
        <pc:spChg chg="mod">
          <ac:chgData name="Mundrane, Michael" userId="bdea106f-fec5-4615-8614-6dd8645a5ce3" providerId="ADAL" clId="{B3527A72-C69C-4322-8E4A-25ABEC5BDA20}" dt="2023-08-03T11:44:26.345" v="1882"/>
          <ac:spMkLst>
            <pc:docMk/>
            <pc:sldMk cId="740871479" sldId="273"/>
            <ac:spMk id="774" creationId="{BF035B42-2DE9-DF01-6F7D-D241733992E0}"/>
          </ac:spMkLst>
        </pc:spChg>
        <pc:spChg chg="mod">
          <ac:chgData name="Mundrane, Michael" userId="bdea106f-fec5-4615-8614-6dd8645a5ce3" providerId="ADAL" clId="{B3527A72-C69C-4322-8E4A-25ABEC5BDA20}" dt="2023-08-03T11:44:26.345" v="1882"/>
          <ac:spMkLst>
            <pc:docMk/>
            <pc:sldMk cId="740871479" sldId="273"/>
            <ac:spMk id="775" creationId="{E2EAC89B-6F60-05A6-B93B-85B3D18DD28E}"/>
          </ac:spMkLst>
        </pc:spChg>
        <pc:spChg chg="mod">
          <ac:chgData name="Mundrane, Michael" userId="bdea106f-fec5-4615-8614-6dd8645a5ce3" providerId="ADAL" clId="{B3527A72-C69C-4322-8E4A-25ABEC5BDA20}" dt="2023-08-03T11:44:26.345" v="1882"/>
          <ac:spMkLst>
            <pc:docMk/>
            <pc:sldMk cId="740871479" sldId="273"/>
            <ac:spMk id="776" creationId="{E51C0231-BDDD-4ABE-AFEC-82121478BD9D}"/>
          </ac:spMkLst>
        </pc:spChg>
        <pc:spChg chg="mod">
          <ac:chgData name="Mundrane, Michael" userId="bdea106f-fec5-4615-8614-6dd8645a5ce3" providerId="ADAL" clId="{B3527A72-C69C-4322-8E4A-25ABEC5BDA20}" dt="2023-08-03T11:44:26.345" v="1882"/>
          <ac:spMkLst>
            <pc:docMk/>
            <pc:sldMk cId="740871479" sldId="273"/>
            <ac:spMk id="777" creationId="{A7DAA3CB-AE9F-E2F6-47D5-8333A7AADC68}"/>
          </ac:spMkLst>
        </pc:spChg>
        <pc:spChg chg="mod">
          <ac:chgData name="Mundrane, Michael" userId="bdea106f-fec5-4615-8614-6dd8645a5ce3" providerId="ADAL" clId="{B3527A72-C69C-4322-8E4A-25ABEC5BDA20}" dt="2023-08-03T11:44:26.345" v="1882"/>
          <ac:spMkLst>
            <pc:docMk/>
            <pc:sldMk cId="740871479" sldId="273"/>
            <ac:spMk id="778" creationId="{B34B579B-DE48-2A0C-95C9-52D27675CD7D}"/>
          </ac:spMkLst>
        </pc:spChg>
        <pc:spChg chg="mod">
          <ac:chgData name="Mundrane, Michael" userId="bdea106f-fec5-4615-8614-6dd8645a5ce3" providerId="ADAL" clId="{B3527A72-C69C-4322-8E4A-25ABEC5BDA20}" dt="2023-08-03T11:44:26.345" v="1882"/>
          <ac:spMkLst>
            <pc:docMk/>
            <pc:sldMk cId="740871479" sldId="273"/>
            <ac:spMk id="779" creationId="{B2A1242C-5F83-7C4F-407F-1114027E1A7B}"/>
          </ac:spMkLst>
        </pc:spChg>
        <pc:spChg chg="mod">
          <ac:chgData name="Mundrane, Michael" userId="bdea106f-fec5-4615-8614-6dd8645a5ce3" providerId="ADAL" clId="{B3527A72-C69C-4322-8E4A-25ABEC5BDA20}" dt="2023-08-03T11:44:26.345" v="1882"/>
          <ac:spMkLst>
            <pc:docMk/>
            <pc:sldMk cId="740871479" sldId="273"/>
            <ac:spMk id="780" creationId="{C437D48A-4694-D2E9-F7F3-9610736347BD}"/>
          </ac:spMkLst>
        </pc:spChg>
        <pc:spChg chg="mod">
          <ac:chgData name="Mundrane, Michael" userId="bdea106f-fec5-4615-8614-6dd8645a5ce3" providerId="ADAL" clId="{B3527A72-C69C-4322-8E4A-25ABEC5BDA20}" dt="2023-08-03T11:44:26.345" v="1882"/>
          <ac:spMkLst>
            <pc:docMk/>
            <pc:sldMk cId="740871479" sldId="273"/>
            <ac:spMk id="781" creationId="{18E3D78E-2E7B-CB26-90AC-DC175F6190D4}"/>
          </ac:spMkLst>
        </pc:spChg>
        <pc:spChg chg="mod">
          <ac:chgData name="Mundrane, Michael" userId="bdea106f-fec5-4615-8614-6dd8645a5ce3" providerId="ADAL" clId="{B3527A72-C69C-4322-8E4A-25ABEC5BDA20}" dt="2023-08-03T11:44:26.345" v="1882"/>
          <ac:spMkLst>
            <pc:docMk/>
            <pc:sldMk cId="740871479" sldId="273"/>
            <ac:spMk id="782" creationId="{E2EDC23A-AB9F-B16C-A1C2-E5D75C9BDDE2}"/>
          </ac:spMkLst>
        </pc:spChg>
        <pc:spChg chg="mod">
          <ac:chgData name="Mundrane, Michael" userId="bdea106f-fec5-4615-8614-6dd8645a5ce3" providerId="ADAL" clId="{B3527A72-C69C-4322-8E4A-25ABEC5BDA20}" dt="2023-08-03T11:44:26.345" v="1882"/>
          <ac:spMkLst>
            <pc:docMk/>
            <pc:sldMk cId="740871479" sldId="273"/>
            <ac:spMk id="783" creationId="{66DE70CB-3E12-604A-A3A8-C21DD15870A4}"/>
          </ac:spMkLst>
        </pc:spChg>
        <pc:spChg chg="mod">
          <ac:chgData name="Mundrane, Michael" userId="bdea106f-fec5-4615-8614-6dd8645a5ce3" providerId="ADAL" clId="{B3527A72-C69C-4322-8E4A-25ABEC5BDA20}" dt="2023-08-03T11:44:26.345" v="1882"/>
          <ac:spMkLst>
            <pc:docMk/>
            <pc:sldMk cId="740871479" sldId="273"/>
            <ac:spMk id="784" creationId="{3DD61142-9C81-171A-2224-21F1BA443D6D}"/>
          </ac:spMkLst>
        </pc:spChg>
        <pc:spChg chg="mod">
          <ac:chgData name="Mundrane, Michael" userId="bdea106f-fec5-4615-8614-6dd8645a5ce3" providerId="ADAL" clId="{B3527A72-C69C-4322-8E4A-25ABEC5BDA20}" dt="2023-08-03T11:44:26.532" v="1883"/>
          <ac:spMkLst>
            <pc:docMk/>
            <pc:sldMk cId="740871479" sldId="273"/>
            <ac:spMk id="786" creationId="{00A644AF-6D6D-2A36-C3E0-E2527FAA4874}"/>
          </ac:spMkLst>
        </pc:spChg>
        <pc:spChg chg="mod">
          <ac:chgData name="Mundrane, Michael" userId="bdea106f-fec5-4615-8614-6dd8645a5ce3" providerId="ADAL" clId="{B3527A72-C69C-4322-8E4A-25ABEC5BDA20}" dt="2023-08-03T11:44:26.532" v="1883"/>
          <ac:spMkLst>
            <pc:docMk/>
            <pc:sldMk cId="740871479" sldId="273"/>
            <ac:spMk id="788" creationId="{27D315BF-19D3-E40E-A817-FFFA6EDD7D12}"/>
          </ac:spMkLst>
        </pc:spChg>
        <pc:spChg chg="mod">
          <ac:chgData name="Mundrane, Michael" userId="bdea106f-fec5-4615-8614-6dd8645a5ce3" providerId="ADAL" clId="{B3527A72-C69C-4322-8E4A-25ABEC5BDA20}" dt="2023-08-03T11:44:26.532" v="1883"/>
          <ac:spMkLst>
            <pc:docMk/>
            <pc:sldMk cId="740871479" sldId="273"/>
            <ac:spMk id="789" creationId="{F55F0E27-F233-E744-DDB0-04FB5499BAE9}"/>
          </ac:spMkLst>
        </pc:spChg>
        <pc:spChg chg="mod">
          <ac:chgData name="Mundrane, Michael" userId="bdea106f-fec5-4615-8614-6dd8645a5ce3" providerId="ADAL" clId="{B3527A72-C69C-4322-8E4A-25ABEC5BDA20}" dt="2023-08-03T11:44:26.532" v="1883"/>
          <ac:spMkLst>
            <pc:docMk/>
            <pc:sldMk cId="740871479" sldId="273"/>
            <ac:spMk id="790" creationId="{3BDAFA47-7B1B-9637-CF2A-4EB755B78BF1}"/>
          </ac:spMkLst>
        </pc:spChg>
        <pc:spChg chg="mod">
          <ac:chgData name="Mundrane, Michael" userId="bdea106f-fec5-4615-8614-6dd8645a5ce3" providerId="ADAL" clId="{B3527A72-C69C-4322-8E4A-25ABEC5BDA20}" dt="2023-08-03T11:44:26.532" v="1883"/>
          <ac:spMkLst>
            <pc:docMk/>
            <pc:sldMk cId="740871479" sldId="273"/>
            <ac:spMk id="791" creationId="{16A39E64-6AE3-1F69-C73B-C840CDF6E873}"/>
          </ac:spMkLst>
        </pc:spChg>
        <pc:spChg chg="mod">
          <ac:chgData name="Mundrane, Michael" userId="bdea106f-fec5-4615-8614-6dd8645a5ce3" providerId="ADAL" clId="{B3527A72-C69C-4322-8E4A-25ABEC5BDA20}" dt="2023-08-03T11:44:26.532" v="1883"/>
          <ac:spMkLst>
            <pc:docMk/>
            <pc:sldMk cId="740871479" sldId="273"/>
            <ac:spMk id="792" creationId="{4485AE91-C8A3-34BF-EBBA-9863DA9D31D8}"/>
          </ac:spMkLst>
        </pc:spChg>
        <pc:spChg chg="mod">
          <ac:chgData name="Mundrane, Michael" userId="bdea106f-fec5-4615-8614-6dd8645a5ce3" providerId="ADAL" clId="{B3527A72-C69C-4322-8E4A-25ABEC5BDA20}" dt="2023-08-03T11:44:26.532" v="1883"/>
          <ac:spMkLst>
            <pc:docMk/>
            <pc:sldMk cId="740871479" sldId="273"/>
            <ac:spMk id="793" creationId="{70894E61-E6EA-9121-18B9-3EAD08740B42}"/>
          </ac:spMkLst>
        </pc:spChg>
        <pc:spChg chg="mod">
          <ac:chgData name="Mundrane, Michael" userId="bdea106f-fec5-4615-8614-6dd8645a5ce3" providerId="ADAL" clId="{B3527A72-C69C-4322-8E4A-25ABEC5BDA20}" dt="2023-08-03T11:44:26.532" v="1883"/>
          <ac:spMkLst>
            <pc:docMk/>
            <pc:sldMk cId="740871479" sldId="273"/>
            <ac:spMk id="809" creationId="{F200714A-0882-E138-6335-95F780BAA6E6}"/>
          </ac:spMkLst>
        </pc:spChg>
        <pc:spChg chg="mod">
          <ac:chgData name="Mundrane, Michael" userId="bdea106f-fec5-4615-8614-6dd8645a5ce3" providerId="ADAL" clId="{B3527A72-C69C-4322-8E4A-25ABEC5BDA20}" dt="2023-08-03T11:44:26.532" v="1883"/>
          <ac:spMkLst>
            <pc:docMk/>
            <pc:sldMk cId="740871479" sldId="273"/>
            <ac:spMk id="810" creationId="{4BBC5B0E-9A9F-AD39-E005-5EF9DA39C747}"/>
          </ac:spMkLst>
        </pc:spChg>
        <pc:spChg chg="mod">
          <ac:chgData name="Mundrane, Michael" userId="bdea106f-fec5-4615-8614-6dd8645a5ce3" providerId="ADAL" clId="{B3527A72-C69C-4322-8E4A-25ABEC5BDA20}" dt="2023-08-03T11:44:26.532" v="1883"/>
          <ac:spMkLst>
            <pc:docMk/>
            <pc:sldMk cId="740871479" sldId="273"/>
            <ac:spMk id="811" creationId="{BE0757F5-B145-57C9-1332-6BE0B03846D1}"/>
          </ac:spMkLst>
        </pc:spChg>
        <pc:spChg chg="mod">
          <ac:chgData name="Mundrane, Michael" userId="bdea106f-fec5-4615-8614-6dd8645a5ce3" providerId="ADAL" clId="{B3527A72-C69C-4322-8E4A-25ABEC5BDA20}" dt="2023-08-03T11:44:26.532" v="1883"/>
          <ac:spMkLst>
            <pc:docMk/>
            <pc:sldMk cId="740871479" sldId="273"/>
            <ac:spMk id="812" creationId="{D166B0E4-E3DC-1823-958B-026B9814807D}"/>
          </ac:spMkLst>
        </pc:spChg>
        <pc:spChg chg="mod">
          <ac:chgData name="Mundrane, Michael" userId="bdea106f-fec5-4615-8614-6dd8645a5ce3" providerId="ADAL" clId="{B3527A72-C69C-4322-8E4A-25ABEC5BDA20}" dt="2023-08-03T11:44:26.532" v="1883"/>
          <ac:spMkLst>
            <pc:docMk/>
            <pc:sldMk cId="740871479" sldId="273"/>
            <ac:spMk id="813" creationId="{25464BF1-99D4-C0A5-C2AE-3089DAA275F5}"/>
          </ac:spMkLst>
        </pc:spChg>
        <pc:spChg chg="mod">
          <ac:chgData name="Mundrane, Michael" userId="bdea106f-fec5-4615-8614-6dd8645a5ce3" providerId="ADAL" clId="{B3527A72-C69C-4322-8E4A-25ABEC5BDA20}" dt="2023-08-03T11:44:26.532" v="1883"/>
          <ac:spMkLst>
            <pc:docMk/>
            <pc:sldMk cId="740871479" sldId="273"/>
            <ac:spMk id="814" creationId="{CFFA7106-0735-D508-B72D-F9BC2B581AAF}"/>
          </ac:spMkLst>
        </pc:spChg>
        <pc:spChg chg="mod">
          <ac:chgData name="Mundrane, Michael" userId="bdea106f-fec5-4615-8614-6dd8645a5ce3" providerId="ADAL" clId="{B3527A72-C69C-4322-8E4A-25ABEC5BDA20}" dt="2023-08-03T11:44:26.532" v="1883"/>
          <ac:spMkLst>
            <pc:docMk/>
            <pc:sldMk cId="740871479" sldId="273"/>
            <ac:spMk id="815" creationId="{FBF919B3-047A-CC42-7783-7E9FA4207980}"/>
          </ac:spMkLst>
        </pc:spChg>
        <pc:spChg chg="mod">
          <ac:chgData name="Mundrane, Michael" userId="bdea106f-fec5-4615-8614-6dd8645a5ce3" providerId="ADAL" clId="{B3527A72-C69C-4322-8E4A-25ABEC5BDA20}" dt="2023-08-03T11:44:26.532" v="1883"/>
          <ac:spMkLst>
            <pc:docMk/>
            <pc:sldMk cId="740871479" sldId="273"/>
            <ac:spMk id="816" creationId="{252A4806-4533-8D54-3F04-26E08B53F7B6}"/>
          </ac:spMkLst>
        </pc:spChg>
        <pc:spChg chg="mod">
          <ac:chgData name="Mundrane, Michael" userId="bdea106f-fec5-4615-8614-6dd8645a5ce3" providerId="ADAL" clId="{B3527A72-C69C-4322-8E4A-25ABEC5BDA20}" dt="2023-08-03T11:44:26.532" v="1883"/>
          <ac:spMkLst>
            <pc:docMk/>
            <pc:sldMk cId="740871479" sldId="273"/>
            <ac:spMk id="817" creationId="{49B361A4-F2FC-2166-7163-6AB5F5DA073F}"/>
          </ac:spMkLst>
        </pc:spChg>
        <pc:spChg chg="mod">
          <ac:chgData name="Mundrane, Michael" userId="bdea106f-fec5-4615-8614-6dd8645a5ce3" providerId="ADAL" clId="{B3527A72-C69C-4322-8E4A-25ABEC5BDA20}" dt="2023-08-03T11:44:26.532" v="1883"/>
          <ac:spMkLst>
            <pc:docMk/>
            <pc:sldMk cId="740871479" sldId="273"/>
            <ac:spMk id="818" creationId="{3A764C16-1197-8452-8E58-C9AB47C97DFC}"/>
          </ac:spMkLst>
        </pc:spChg>
        <pc:spChg chg="mod">
          <ac:chgData name="Mundrane, Michael" userId="bdea106f-fec5-4615-8614-6dd8645a5ce3" providerId="ADAL" clId="{B3527A72-C69C-4322-8E4A-25ABEC5BDA20}" dt="2023-08-03T11:44:26.532" v="1883"/>
          <ac:spMkLst>
            <pc:docMk/>
            <pc:sldMk cId="740871479" sldId="273"/>
            <ac:spMk id="819" creationId="{40F9DAF7-1A88-30ED-726E-A5DFF85580D0}"/>
          </ac:spMkLst>
        </pc:spChg>
        <pc:spChg chg="mod">
          <ac:chgData name="Mundrane, Michael" userId="bdea106f-fec5-4615-8614-6dd8645a5ce3" providerId="ADAL" clId="{B3527A72-C69C-4322-8E4A-25ABEC5BDA20}" dt="2023-08-03T11:44:26.532" v="1883"/>
          <ac:spMkLst>
            <pc:docMk/>
            <pc:sldMk cId="740871479" sldId="273"/>
            <ac:spMk id="820" creationId="{0A4DDD23-7D93-8C08-BCCA-BDC0F40F163D}"/>
          </ac:spMkLst>
        </pc:spChg>
        <pc:spChg chg="mod">
          <ac:chgData name="Mundrane, Michael" userId="bdea106f-fec5-4615-8614-6dd8645a5ce3" providerId="ADAL" clId="{B3527A72-C69C-4322-8E4A-25ABEC5BDA20}" dt="2023-08-03T11:44:26.532" v="1883"/>
          <ac:spMkLst>
            <pc:docMk/>
            <pc:sldMk cId="740871479" sldId="273"/>
            <ac:spMk id="821" creationId="{5754FED5-5BAD-F694-070D-B93F22CE88EB}"/>
          </ac:spMkLst>
        </pc:spChg>
        <pc:spChg chg="mod">
          <ac:chgData name="Mundrane, Michael" userId="bdea106f-fec5-4615-8614-6dd8645a5ce3" providerId="ADAL" clId="{B3527A72-C69C-4322-8E4A-25ABEC5BDA20}" dt="2023-08-03T11:44:26.532" v="1883"/>
          <ac:spMkLst>
            <pc:docMk/>
            <pc:sldMk cId="740871479" sldId="273"/>
            <ac:spMk id="822" creationId="{3DBADE05-16A3-392C-2A44-A0BEBE2708B8}"/>
          </ac:spMkLst>
        </pc:spChg>
        <pc:spChg chg="mod">
          <ac:chgData name="Mundrane, Michael" userId="bdea106f-fec5-4615-8614-6dd8645a5ce3" providerId="ADAL" clId="{B3527A72-C69C-4322-8E4A-25ABEC5BDA20}" dt="2023-08-03T11:44:26.532" v="1883"/>
          <ac:spMkLst>
            <pc:docMk/>
            <pc:sldMk cId="740871479" sldId="273"/>
            <ac:spMk id="823" creationId="{CF222E05-838C-AF99-1A0A-0A4FC3ADE514}"/>
          </ac:spMkLst>
        </pc:spChg>
        <pc:spChg chg="mod">
          <ac:chgData name="Mundrane, Michael" userId="bdea106f-fec5-4615-8614-6dd8645a5ce3" providerId="ADAL" clId="{B3527A72-C69C-4322-8E4A-25ABEC5BDA20}" dt="2023-08-03T11:44:26.720" v="1884"/>
          <ac:spMkLst>
            <pc:docMk/>
            <pc:sldMk cId="740871479" sldId="273"/>
            <ac:spMk id="825" creationId="{0BC412BA-E504-419D-9962-F1A06844362F}"/>
          </ac:spMkLst>
        </pc:spChg>
        <pc:spChg chg="mod">
          <ac:chgData name="Mundrane, Michael" userId="bdea106f-fec5-4615-8614-6dd8645a5ce3" providerId="ADAL" clId="{B3527A72-C69C-4322-8E4A-25ABEC5BDA20}" dt="2023-08-03T11:44:26.720" v="1884"/>
          <ac:spMkLst>
            <pc:docMk/>
            <pc:sldMk cId="740871479" sldId="273"/>
            <ac:spMk id="827" creationId="{B19A65F9-2171-6BB2-2987-1543475299B5}"/>
          </ac:spMkLst>
        </pc:spChg>
        <pc:spChg chg="mod">
          <ac:chgData name="Mundrane, Michael" userId="bdea106f-fec5-4615-8614-6dd8645a5ce3" providerId="ADAL" clId="{B3527A72-C69C-4322-8E4A-25ABEC5BDA20}" dt="2023-08-03T11:44:26.720" v="1884"/>
          <ac:spMkLst>
            <pc:docMk/>
            <pc:sldMk cId="740871479" sldId="273"/>
            <ac:spMk id="828" creationId="{E7E04A9F-7A4E-4244-A9C6-A6760113E8FD}"/>
          </ac:spMkLst>
        </pc:spChg>
        <pc:spChg chg="mod">
          <ac:chgData name="Mundrane, Michael" userId="bdea106f-fec5-4615-8614-6dd8645a5ce3" providerId="ADAL" clId="{B3527A72-C69C-4322-8E4A-25ABEC5BDA20}" dt="2023-08-03T11:44:26.720" v="1884"/>
          <ac:spMkLst>
            <pc:docMk/>
            <pc:sldMk cId="740871479" sldId="273"/>
            <ac:spMk id="829" creationId="{585814B6-CBB5-7B75-C808-35749ED4CDCE}"/>
          </ac:spMkLst>
        </pc:spChg>
        <pc:spChg chg="mod">
          <ac:chgData name="Mundrane, Michael" userId="bdea106f-fec5-4615-8614-6dd8645a5ce3" providerId="ADAL" clId="{B3527A72-C69C-4322-8E4A-25ABEC5BDA20}" dt="2023-08-03T11:44:26.720" v="1884"/>
          <ac:spMkLst>
            <pc:docMk/>
            <pc:sldMk cId="740871479" sldId="273"/>
            <ac:spMk id="830" creationId="{2F9B8A5B-40A6-25A2-E639-C99D8503EB82}"/>
          </ac:spMkLst>
        </pc:spChg>
        <pc:spChg chg="mod">
          <ac:chgData name="Mundrane, Michael" userId="bdea106f-fec5-4615-8614-6dd8645a5ce3" providerId="ADAL" clId="{B3527A72-C69C-4322-8E4A-25ABEC5BDA20}" dt="2023-08-03T11:44:26.720" v="1884"/>
          <ac:spMkLst>
            <pc:docMk/>
            <pc:sldMk cId="740871479" sldId="273"/>
            <ac:spMk id="831" creationId="{36BFFED0-4135-9DA9-0C3C-E87411723B90}"/>
          </ac:spMkLst>
        </pc:spChg>
        <pc:spChg chg="mod">
          <ac:chgData name="Mundrane, Michael" userId="bdea106f-fec5-4615-8614-6dd8645a5ce3" providerId="ADAL" clId="{B3527A72-C69C-4322-8E4A-25ABEC5BDA20}" dt="2023-08-03T11:44:26.720" v="1884"/>
          <ac:spMkLst>
            <pc:docMk/>
            <pc:sldMk cId="740871479" sldId="273"/>
            <ac:spMk id="832" creationId="{E74E0E24-F106-3BD6-5A56-9C808C555BC3}"/>
          </ac:spMkLst>
        </pc:spChg>
        <pc:spChg chg="mod">
          <ac:chgData name="Mundrane, Michael" userId="bdea106f-fec5-4615-8614-6dd8645a5ce3" providerId="ADAL" clId="{B3527A72-C69C-4322-8E4A-25ABEC5BDA20}" dt="2023-08-03T11:44:26.720" v="1884"/>
          <ac:spMkLst>
            <pc:docMk/>
            <pc:sldMk cId="740871479" sldId="273"/>
            <ac:spMk id="848" creationId="{112A6FD7-8B40-8882-4638-59FF0A35EDBF}"/>
          </ac:spMkLst>
        </pc:spChg>
        <pc:spChg chg="mod">
          <ac:chgData name="Mundrane, Michael" userId="bdea106f-fec5-4615-8614-6dd8645a5ce3" providerId="ADAL" clId="{B3527A72-C69C-4322-8E4A-25ABEC5BDA20}" dt="2023-08-03T11:44:26.720" v="1884"/>
          <ac:spMkLst>
            <pc:docMk/>
            <pc:sldMk cId="740871479" sldId="273"/>
            <ac:spMk id="849" creationId="{1FD171CF-B421-D519-CE30-1FD35864B930}"/>
          </ac:spMkLst>
        </pc:spChg>
        <pc:spChg chg="mod">
          <ac:chgData name="Mundrane, Michael" userId="bdea106f-fec5-4615-8614-6dd8645a5ce3" providerId="ADAL" clId="{B3527A72-C69C-4322-8E4A-25ABEC5BDA20}" dt="2023-08-03T11:44:26.720" v="1884"/>
          <ac:spMkLst>
            <pc:docMk/>
            <pc:sldMk cId="740871479" sldId="273"/>
            <ac:spMk id="850" creationId="{9D2A5464-D652-AAA5-BB6A-D297E247B709}"/>
          </ac:spMkLst>
        </pc:spChg>
        <pc:spChg chg="mod">
          <ac:chgData name="Mundrane, Michael" userId="bdea106f-fec5-4615-8614-6dd8645a5ce3" providerId="ADAL" clId="{B3527A72-C69C-4322-8E4A-25ABEC5BDA20}" dt="2023-08-03T11:44:26.720" v="1884"/>
          <ac:spMkLst>
            <pc:docMk/>
            <pc:sldMk cId="740871479" sldId="273"/>
            <ac:spMk id="851" creationId="{BEEF4869-9E7C-25AE-3D56-302984C7E0A7}"/>
          </ac:spMkLst>
        </pc:spChg>
        <pc:spChg chg="mod">
          <ac:chgData name="Mundrane, Michael" userId="bdea106f-fec5-4615-8614-6dd8645a5ce3" providerId="ADAL" clId="{B3527A72-C69C-4322-8E4A-25ABEC5BDA20}" dt="2023-08-03T11:44:26.720" v="1884"/>
          <ac:spMkLst>
            <pc:docMk/>
            <pc:sldMk cId="740871479" sldId="273"/>
            <ac:spMk id="852" creationId="{C0325E97-04AF-863F-0F34-F0DDCC0D4881}"/>
          </ac:spMkLst>
        </pc:spChg>
        <pc:spChg chg="mod">
          <ac:chgData name="Mundrane, Michael" userId="bdea106f-fec5-4615-8614-6dd8645a5ce3" providerId="ADAL" clId="{B3527A72-C69C-4322-8E4A-25ABEC5BDA20}" dt="2023-08-03T11:44:26.720" v="1884"/>
          <ac:spMkLst>
            <pc:docMk/>
            <pc:sldMk cId="740871479" sldId="273"/>
            <ac:spMk id="853" creationId="{C9964955-5E16-2127-65B3-8F536CDA6CBF}"/>
          </ac:spMkLst>
        </pc:spChg>
        <pc:spChg chg="mod">
          <ac:chgData name="Mundrane, Michael" userId="bdea106f-fec5-4615-8614-6dd8645a5ce3" providerId="ADAL" clId="{B3527A72-C69C-4322-8E4A-25ABEC5BDA20}" dt="2023-08-03T11:44:26.720" v="1884"/>
          <ac:spMkLst>
            <pc:docMk/>
            <pc:sldMk cId="740871479" sldId="273"/>
            <ac:spMk id="854" creationId="{E05B14D0-02CE-7A0B-3668-C1A0FB6B2214}"/>
          </ac:spMkLst>
        </pc:spChg>
        <pc:spChg chg="mod">
          <ac:chgData name="Mundrane, Michael" userId="bdea106f-fec5-4615-8614-6dd8645a5ce3" providerId="ADAL" clId="{B3527A72-C69C-4322-8E4A-25ABEC5BDA20}" dt="2023-08-03T11:44:26.720" v="1884"/>
          <ac:spMkLst>
            <pc:docMk/>
            <pc:sldMk cId="740871479" sldId="273"/>
            <ac:spMk id="855" creationId="{E5A19A5D-318C-0514-1F51-448DDC937F6A}"/>
          </ac:spMkLst>
        </pc:spChg>
        <pc:spChg chg="mod">
          <ac:chgData name="Mundrane, Michael" userId="bdea106f-fec5-4615-8614-6dd8645a5ce3" providerId="ADAL" clId="{B3527A72-C69C-4322-8E4A-25ABEC5BDA20}" dt="2023-08-03T11:44:26.720" v="1884"/>
          <ac:spMkLst>
            <pc:docMk/>
            <pc:sldMk cId="740871479" sldId="273"/>
            <ac:spMk id="856" creationId="{9719AF23-26C3-36CE-CCB2-DACC306FC698}"/>
          </ac:spMkLst>
        </pc:spChg>
        <pc:spChg chg="mod">
          <ac:chgData name="Mundrane, Michael" userId="bdea106f-fec5-4615-8614-6dd8645a5ce3" providerId="ADAL" clId="{B3527A72-C69C-4322-8E4A-25ABEC5BDA20}" dt="2023-08-03T11:44:26.720" v="1884"/>
          <ac:spMkLst>
            <pc:docMk/>
            <pc:sldMk cId="740871479" sldId="273"/>
            <ac:spMk id="857" creationId="{CF8F2F6F-D57F-ECC0-CB37-F142602625D7}"/>
          </ac:spMkLst>
        </pc:spChg>
        <pc:spChg chg="mod">
          <ac:chgData name="Mundrane, Michael" userId="bdea106f-fec5-4615-8614-6dd8645a5ce3" providerId="ADAL" clId="{B3527A72-C69C-4322-8E4A-25ABEC5BDA20}" dt="2023-08-03T11:44:26.720" v="1884"/>
          <ac:spMkLst>
            <pc:docMk/>
            <pc:sldMk cId="740871479" sldId="273"/>
            <ac:spMk id="858" creationId="{593CA065-87D5-501A-69A7-804D497347C3}"/>
          </ac:spMkLst>
        </pc:spChg>
        <pc:spChg chg="mod">
          <ac:chgData name="Mundrane, Michael" userId="bdea106f-fec5-4615-8614-6dd8645a5ce3" providerId="ADAL" clId="{B3527A72-C69C-4322-8E4A-25ABEC5BDA20}" dt="2023-08-03T11:44:26.720" v="1884"/>
          <ac:spMkLst>
            <pc:docMk/>
            <pc:sldMk cId="740871479" sldId="273"/>
            <ac:spMk id="859" creationId="{715BF637-D322-BA1F-E15E-256A8A66FC11}"/>
          </ac:spMkLst>
        </pc:spChg>
        <pc:spChg chg="mod">
          <ac:chgData name="Mundrane, Michael" userId="bdea106f-fec5-4615-8614-6dd8645a5ce3" providerId="ADAL" clId="{B3527A72-C69C-4322-8E4A-25ABEC5BDA20}" dt="2023-08-03T11:44:26.720" v="1884"/>
          <ac:spMkLst>
            <pc:docMk/>
            <pc:sldMk cId="740871479" sldId="273"/>
            <ac:spMk id="860" creationId="{9F234B23-CAF1-28E9-D476-B52AB965DA03}"/>
          </ac:spMkLst>
        </pc:spChg>
        <pc:spChg chg="mod">
          <ac:chgData name="Mundrane, Michael" userId="bdea106f-fec5-4615-8614-6dd8645a5ce3" providerId="ADAL" clId="{B3527A72-C69C-4322-8E4A-25ABEC5BDA20}" dt="2023-08-03T11:44:26.720" v="1884"/>
          <ac:spMkLst>
            <pc:docMk/>
            <pc:sldMk cId="740871479" sldId="273"/>
            <ac:spMk id="861" creationId="{D8C8808A-B497-419F-597E-02A1055D3D5C}"/>
          </ac:spMkLst>
        </pc:spChg>
        <pc:spChg chg="mod">
          <ac:chgData name="Mundrane, Michael" userId="bdea106f-fec5-4615-8614-6dd8645a5ce3" providerId="ADAL" clId="{B3527A72-C69C-4322-8E4A-25ABEC5BDA20}" dt="2023-08-03T11:44:26.720" v="1884"/>
          <ac:spMkLst>
            <pc:docMk/>
            <pc:sldMk cId="740871479" sldId="273"/>
            <ac:spMk id="862" creationId="{96294584-68B5-8A55-126F-79F7810AB03A}"/>
          </ac:spMkLst>
        </pc:spChg>
        <pc:spChg chg="add mod">
          <ac:chgData name="Mundrane, Michael" userId="bdea106f-fec5-4615-8614-6dd8645a5ce3" providerId="ADAL" clId="{B3527A72-C69C-4322-8E4A-25ABEC5BDA20}" dt="2023-08-04T17:37:38.899" v="6977" actId="164"/>
          <ac:spMkLst>
            <pc:docMk/>
            <pc:sldMk cId="740871479" sldId="273"/>
            <ac:spMk id="863" creationId="{8F36FB01-2A6E-F144-1C20-C2C4790631AA}"/>
          </ac:spMkLst>
        </pc:spChg>
        <pc:spChg chg="add mod">
          <ac:chgData name="Mundrane, Michael" userId="bdea106f-fec5-4615-8614-6dd8645a5ce3" providerId="ADAL" clId="{B3527A72-C69C-4322-8E4A-25ABEC5BDA20}" dt="2023-08-07T14:39:34.950" v="9838" actId="20578"/>
          <ac:spMkLst>
            <pc:docMk/>
            <pc:sldMk cId="740871479" sldId="273"/>
            <ac:spMk id="864" creationId="{0FC73320-0224-14F3-021D-F1AA5BAF31B4}"/>
          </ac:spMkLst>
        </pc:spChg>
        <pc:spChg chg="mod">
          <ac:chgData name="Mundrane, Michael" userId="bdea106f-fec5-4615-8614-6dd8645a5ce3" providerId="ADAL" clId="{B3527A72-C69C-4322-8E4A-25ABEC5BDA20}" dt="2023-08-04T18:24:02.217" v="8400"/>
          <ac:spMkLst>
            <pc:docMk/>
            <pc:sldMk cId="740871479" sldId="273"/>
            <ac:spMk id="867" creationId="{CC633E90-5DF8-3E36-0866-F43F980BC796}"/>
          </ac:spMkLst>
        </pc:spChg>
        <pc:spChg chg="mod">
          <ac:chgData name="Mundrane, Michael" userId="bdea106f-fec5-4615-8614-6dd8645a5ce3" providerId="ADAL" clId="{B3527A72-C69C-4322-8E4A-25ABEC5BDA20}" dt="2023-08-04T18:24:02.217" v="8400"/>
          <ac:spMkLst>
            <pc:docMk/>
            <pc:sldMk cId="740871479" sldId="273"/>
            <ac:spMk id="868" creationId="{81074FB5-5CD2-8B60-8A5A-383974E8879A}"/>
          </ac:spMkLst>
        </pc:spChg>
        <pc:grpChg chg="add del mod">
          <ac:chgData name="Mundrane, Michael" userId="bdea106f-fec5-4615-8614-6dd8645a5ce3" providerId="ADAL" clId="{B3527A72-C69C-4322-8E4A-25ABEC5BDA20}" dt="2023-08-02T20:41:37.612" v="1731"/>
          <ac:grpSpMkLst>
            <pc:docMk/>
            <pc:sldMk cId="740871479" sldId="273"/>
            <ac:grpSpMk id="4" creationId="{3CFD16BF-D3E6-D2E0-5017-16FA99D8765A}"/>
          </ac:grpSpMkLst>
        </pc:grpChg>
        <pc:grpChg chg="add del mod">
          <ac:chgData name="Mundrane, Michael" userId="bdea106f-fec5-4615-8614-6dd8645a5ce3" providerId="ADAL" clId="{B3527A72-C69C-4322-8E4A-25ABEC5BDA20}" dt="2023-08-03T11:39:22.135" v="1786" actId="478"/>
          <ac:grpSpMkLst>
            <pc:docMk/>
            <pc:sldMk cId="740871479" sldId="273"/>
            <ac:grpSpMk id="4" creationId="{E8138488-8470-897D-56BE-848059FED8C5}"/>
          </ac:grpSpMkLst>
        </pc:grpChg>
        <pc:grpChg chg="mod">
          <ac:chgData name="Mundrane, Michael" userId="bdea106f-fec5-4615-8614-6dd8645a5ce3" providerId="ADAL" clId="{B3527A72-C69C-4322-8E4A-25ABEC5BDA20}" dt="2023-08-03T11:38:32.839" v="1781"/>
          <ac:grpSpMkLst>
            <pc:docMk/>
            <pc:sldMk cId="740871479" sldId="273"/>
            <ac:grpSpMk id="6" creationId="{F0DE5EE2-4A13-28A2-AC16-14623C42AA5F}"/>
          </ac:grpSpMkLst>
        </pc:grpChg>
        <pc:grpChg chg="mod">
          <ac:chgData name="Mundrane, Michael" userId="bdea106f-fec5-4615-8614-6dd8645a5ce3" providerId="ADAL" clId="{B3527A72-C69C-4322-8E4A-25ABEC5BDA20}" dt="2023-08-02T20:40:41.805" v="1725"/>
          <ac:grpSpMkLst>
            <pc:docMk/>
            <pc:sldMk cId="740871479" sldId="273"/>
            <ac:grpSpMk id="11" creationId="{BF6655C5-351A-2C96-8B56-5B909D16CF1C}"/>
          </ac:grpSpMkLst>
        </pc:grpChg>
        <pc:grpChg chg="mod">
          <ac:chgData name="Mundrane, Michael" userId="bdea106f-fec5-4615-8614-6dd8645a5ce3" providerId="ADAL" clId="{B3527A72-C69C-4322-8E4A-25ABEC5BDA20}" dt="2023-08-02T20:40:41.805" v="1725"/>
          <ac:grpSpMkLst>
            <pc:docMk/>
            <pc:sldMk cId="740871479" sldId="273"/>
            <ac:grpSpMk id="12" creationId="{79154E14-9F55-4815-9104-1E6A95E95A8B}"/>
          </ac:grpSpMkLst>
        </pc:grpChg>
        <pc:grpChg chg="mod">
          <ac:chgData name="Mundrane, Michael" userId="bdea106f-fec5-4615-8614-6dd8645a5ce3" providerId="ADAL" clId="{B3527A72-C69C-4322-8E4A-25ABEC5BDA20}" dt="2023-08-03T11:38:32.839" v="1781"/>
          <ac:grpSpMkLst>
            <pc:docMk/>
            <pc:sldMk cId="740871479" sldId="273"/>
            <ac:grpSpMk id="13" creationId="{0B750BDC-E312-F25D-3790-19E0C6C45C1D}"/>
          </ac:grpSpMkLst>
        </pc:grpChg>
        <pc:grpChg chg="mod">
          <ac:chgData name="Mundrane, Michael" userId="bdea106f-fec5-4615-8614-6dd8645a5ce3" providerId="ADAL" clId="{B3527A72-C69C-4322-8E4A-25ABEC5BDA20}" dt="2023-08-02T20:40:41.805" v="1725"/>
          <ac:grpSpMkLst>
            <pc:docMk/>
            <pc:sldMk cId="740871479" sldId="273"/>
            <ac:grpSpMk id="13" creationId="{A8C87869-9AE1-2E29-5746-9DB5DF0796D5}"/>
          </ac:grpSpMkLst>
        </pc:grpChg>
        <pc:grpChg chg="mod">
          <ac:chgData name="Mundrane, Michael" userId="bdea106f-fec5-4615-8614-6dd8645a5ce3" providerId="ADAL" clId="{B3527A72-C69C-4322-8E4A-25ABEC5BDA20}" dt="2023-08-03T11:38:32.839" v="1781"/>
          <ac:grpSpMkLst>
            <pc:docMk/>
            <pc:sldMk cId="740871479" sldId="273"/>
            <ac:grpSpMk id="14" creationId="{7C876DFA-006C-700A-F733-BA33C0C43BB3}"/>
          </ac:grpSpMkLst>
        </pc:grpChg>
        <pc:grpChg chg="mod">
          <ac:chgData name="Mundrane, Michael" userId="bdea106f-fec5-4615-8614-6dd8645a5ce3" providerId="ADAL" clId="{B3527A72-C69C-4322-8E4A-25ABEC5BDA20}" dt="2023-08-02T20:40:41.805" v="1725"/>
          <ac:grpSpMkLst>
            <pc:docMk/>
            <pc:sldMk cId="740871479" sldId="273"/>
            <ac:grpSpMk id="14" creationId="{D3956A57-DF92-D5A7-D1A4-46A7D1BF221B}"/>
          </ac:grpSpMkLst>
        </pc:grpChg>
        <pc:grpChg chg="mod">
          <ac:chgData name="Mundrane, Michael" userId="bdea106f-fec5-4615-8614-6dd8645a5ce3" providerId="ADAL" clId="{B3527A72-C69C-4322-8E4A-25ABEC5BDA20}" dt="2023-08-03T11:38:32.839" v="1781"/>
          <ac:grpSpMkLst>
            <pc:docMk/>
            <pc:sldMk cId="740871479" sldId="273"/>
            <ac:grpSpMk id="15" creationId="{8099E582-5442-5385-2035-2956A784D6CE}"/>
          </ac:grpSpMkLst>
        </pc:grpChg>
        <pc:grpChg chg="mod">
          <ac:chgData name="Mundrane, Michael" userId="bdea106f-fec5-4615-8614-6dd8645a5ce3" providerId="ADAL" clId="{B3527A72-C69C-4322-8E4A-25ABEC5BDA20}" dt="2023-08-02T20:40:41.805" v="1725"/>
          <ac:grpSpMkLst>
            <pc:docMk/>
            <pc:sldMk cId="740871479" sldId="273"/>
            <ac:grpSpMk id="15" creationId="{B0EB51DD-EE85-E70B-A0F0-3E854CD82D56}"/>
          </ac:grpSpMkLst>
        </pc:grpChg>
        <pc:grpChg chg="mod">
          <ac:chgData name="Mundrane, Michael" userId="bdea106f-fec5-4615-8614-6dd8645a5ce3" providerId="ADAL" clId="{B3527A72-C69C-4322-8E4A-25ABEC5BDA20}" dt="2023-08-03T11:38:32.839" v="1781"/>
          <ac:grpSpMkLst>
            <pc:docMk/>
            <pc:sldMk cId="740871479" sldId="273"/>
            <ac:grpSpMk id="16" creationId="{91B96D8A-EB91-8A39-E872-6785A68154BF}"/>
          </ac:grpSpMkLst>
        </pc:grpChg>
        <pc:grpChg chg="mod">
          <ac:chgData name="Mundrane, Michael" userId="bdea106f-fec5-4615-8614-6dd8645a5ce3" providerId="ADAL" clId="{B3527A72-C69C-4322-8E4A-25ABEC5BDA20}" dt="2023-08-03T11:38:32.839" v="1781"/>
          <ac:grpSpMkLst>
            <pc:docMk/>
            <pc:sldMk cId="740871479" sldId="273"/>
            <ac:grpSpMk id="17" creationId="{B22323A0-A923-9962-E429-B6743C940755}"/>
          </ac:grpSpMkLst>
        </pc:grpChg>
        <pc:grpChg chg="add mod">
          <ac:chgData name="Mundrane, Michael" userId="bdea106f-fec5-4615-8614-6dd8645a5ce3" providerId="ADAL" clId="{B3527A72-C69C-4322-8E4A-25ABEC5BDA20}" dt="2023-08-03T11:42:52.405" v="1850" actId="164"/>
          <ac:grpSpMkLst>
            <pc:docMk/>
            <pc:sldMk cId="740871479" sldId="273"/>
            <ac:grpSpMk id="43" creationId="{0A83AAC3-0022-8EE8-A58A-B3174A563557}"/>
          </ac:grpSpMkLst>
        </pc:grpChg>
        <pc:grpChg chg="mod">
          <ac:chgData name="Mundrane, Michael" userId="bdea106f-fec5-4615-8614-6dd8645a5ce3" providerId="ADAL" clId="{B3527A72-C69C-4322-8E4A-25ABEC5BDA20}" dt="2023-08-03T11:39:18.811" v="1785"/>
          <ac:grpSpMkLst>
            <pc:docMk/>
            <pc:sldMk cId="740871479" sldId="273"/>
            <ac:grpSpMk id="50" creationId="{0D3CA0AA-1D80-F5B6-243A-E28DD5F4FA4A}"/>
          </ac:grpSpMkLst>
        </pc:grpChg>
        <pc:grpChg chg="mod">
          <ac:chgData name="Mundrane, Michael" userId="bdea106f-fec5-4615-8614-6dd8645a5ce3" providerId="ADAL" clId="{B3527A72-C69C-4322-8E4A-25ABEC5BDA20}" dt="2023-08-03T11:39:18.811" v="1785"/>
          <ac:grpSpMkLst>
            <pc:docMk/>
            <pc:sldMk cId="740871479" sldId="273"/>
            <ac:grpSpMk id="51" creationId="{A402C1E1-0C13-EFD7-BA6F-A702F88D221A}"/>
          </ac:grpSpMkLst>
        </pc:grpChg>
        <pc:grpChg chg="mod">
          <ac:chgData name="Mundrane, Michael" userId="bdea106f-fec5-4615-8614-6dd8645a5ce3" providerId="ADAL" clId="{B3527A72-C69C-4322-8E4A-25ABEC5BDA20}" dt="2023-08-03T11:39:18.811" v="1785"/>
          <ac:grpSpMkLst>
            <pc:docMk/>
            <pc:sldMk cId="740871479" sldId="273"/>
            <ac:grpSpMk id="52" creationId="{45ACE361-DBAA-AE0E-22C3-AF4A8D339CBD}"/>
          </ac:grpSpMkLst>
        </pc:grpChg>
        <pc:grpChg chg="mod">
          <ac:chgData name="Mundrane, Michael" userId="bdea106f-fec5-4615-8614-6dd8645a5ce3" providerId="ADAL" clId="{B3527A72-C69C-4322-8E4A-25ABEC5BDA20}" dt="2023-08-03T11:39:18.811" v="1785"/>
          <ac:grpSpMkLst>
            <pc:docMk/>
            <pc:sldMk cId="740871479" sldId="273"/>
            <ac:grpSpMk id="53" creationId="{B7B58A62-ECFF-E8F3-0B4B-5EB7A4E5A22F}"/>
          </ac:grpSpMkLst>
        </pc:grpChg>
        <pc:grpChg chg="mod">
          <ac:chgData name="Mundrane, Michael" userId="bdea106f-fec5-4615-8614-6dd8645a5ce3" providerId="ADAL" clId="{B3527A72-C69C-4322-8E4A-25ABEC5BDA20}" dt="2023-08-03T11:39:18.811" v="1785"/>
          <ac:grpSpMkLst>
            <pc:docMk/>
            <pc:sldMk cId="740871479" sldId="273"/>
            <ac:grpSpMk id="54" creationId="{506C1878-DE80-B106-66B5-DDAA6EA7A25B}"/>
          </ac:grpSpMkLst>
        </pc:grpChg>
        <pc:grpChg chg="add mod">
          <ac:chgData name="Mundrane, Michael" userId="bdea106f-fec5-4615-8614-6dd8645a5ce3" providerId="ADAL" clId="{B3527A72-C69C-4322-8E4A-25ABEC5BDA20}" dt="2023-08-04T17:37:38.899" v="6977" actId="164"/>
          <ac:grpSpMkLst>
            <pc:docMk/>
            <pc:sldMk cId="740871479" sldId="273"/>
            <ac:grpSpMk id="82" creationId="{5AA558A4-9F9C-2CA7-44EA-8082E00FBBAC}"/>
          </ac:grpSpMkLst>
        </pc:grpChg>
        <pc:grpChg chg="add mod">
          <ac:chgData name="Mundrane, Michael" userId="bdea106f-fec5-4615-8614-6dd8645a5ce3" providerId="ADAL" clId="{B3527A72-C69C-4322-8E4A-25ABEC5BDA20}" dt="2023-08-04T17:37:38.899" v="6977" actId="164"/>
          <ac:grpSpMkLst>
            <pc:docMk/>
            <pc:sldMk cId="740871479" sldId="273"/>
            <ac:grpSpMk id="83" creationId="{32C67781-C633-B666-1AE3-48944A00F0EF}"/>
          </ac:grpSpMkLst>
        </pc:grpChg>
        <pc:grpChg chg="mod">
          <ac:chgData name="Mundrane, Michael" userId="bdea106f-fec5-4615-8614-6dd8645a5ce3" providerId="ADAL" clId="{B3527A72-C69C-4322-8E4A-25ABEC5BDA20}" dt="2023-08-03T11:44:22.490" v="1865"/>
          <ac:grpSpMkLst>
            <pc:docMk/>
            <pc:sldMk cId="740871479" sldId="273"/>
            <ac:grpSpMk id="85" creationId="{6F542902-D617-B391-BA21-510AAA806DC1}"/>
          </ac:grpSpMkLst>
        </pc:grpChg>
        <pc:grpChg chg="mod">
          <ac:chgData name="Mundrane, Michael" userId="bdea106f-fec5-4615-8614-6dd8645a5ce3" providerId="ADAL" clId="{B3527A72-C69C-4322-8E4A-25ABEC5BDA20}" dt="2023-08-03T11:44:22.490" v="1865"/>
          <ac:grpSpMkLst>
            <pc:docMk/>
            <pc:sldMk cId="740871479" sldId="273"/>
            <ac:grpSpMk id="92" creationId="{FAFEC484-2F7B-3B26-40C8-ACE2954BD491}"/>
          </ac:grpSpMkLst>
        </pc:grpChg>
        <pc:grpChg chg="mod">
          <ac:chgData name="Mundrane, Michael" userId="bdea106f-fec5-4615-8614-6dd8645a5ce3" providerId="ADAL" clId="{B3527A72-C69C-4322-8E4A-25ABEC5BDA20}" dt="2023-08-03T11:44:22.490" v="1865"/>
          <ac:grpSpMkLst>
            <pc:docMk/>
            <pc:sldMk cId="740871479" sldId="273"/>
            <ac:grpSpMk id="93" creationId="{5FD57074-5CEC-F781-49CA-EEE54B0B575E}"/>
          </ac:grpSpMkLst>
        </pc:grpChg>
        <pc:grpChg chg="mod">
          <ac:chgData name="Mundrane, Michael" userId="bdea106f-fec5-4615-8614-6dd8645a5ce3" providerId="ADAL" clId="{B3527A72-C69C-4322-8E4A-25ABEC5BDA20}" dt="2023-08-03T11:44:22.490" v="1865"/>
          <ac:grpSpMkLst>
            <pc:docMk/>
            <pc:sldMk cId="740871479" sldId="273"/>
            <ac:grpSpMk id="94" creationId="{9BADE756-5F07-2752-62BF-D36CA00D240D}"/>
          </ac:grpSpMkLst>
        </pc:grpChg>
        <pc:grpChg chg="mod">
          <ac:chgData name="Mundrane, Michael" userId="bdea106f-fec5-4615-8614-6dd8645a5ce3" providerId="ADAL" clId="{B3527A72-C69C-4322-8E4A-25ABEC5BDA20}" dt="2023-08-03T11:44:22.490" v="1865"/>
          <ac:grpSpMkLst>
            <pc:docMk/>
            <pc:sldMk cId="740871479" sldId="273"/>
            <ac:grpSpMk id="95" creationId="{8ABA2A08-46B1-FF1C-DF82-57FC64D64F83}"/>
          </ac:grpSpMkLst>
        </pc:grpChg>
        <pc:grpChg chg="mod">
          <ac:chgData name="Mundrane, Michael" userId="bdea106f-fec5-4615-8614-6dd8645a5ce3" providerId="ADAL" clId="{B3527A72-C69C-4322-8E4A-25ABEC5BDA20}" dt="2023-08-03T11:44:22.490" v="1865"/>
          <ac:grpSpMkLst>
            <pc:docMk/>
            <pc:sldMk cId="740871479" sldId="273"/>
            <ac:grpSpMk id="96" creationId="{5E652B9E-B7F6-3FA3-C7D6-F4C4679B6E59}"/>
          </ac:grpSpMkLst>
        </pc:grpChg>
        <pc:grpChg chg="add mod">
          <ac:chgData name="Mundrane, Michael" userId="bdea106f-fec5-4615-8614-6dd8645a5ce3" providerId="ADAL" clId="{B3527A72-C69C-4322-8E4A-25ABEC5BDA20}" dt="2023-08-04T17:37:38.899" v="6977" actId="164"/>
          <ac:grpSpMkLst>
            <pc:docMk/>
            <pc:sldMk cId="740871479" sldId="273"/>
            <ac:grpSpMk id="122" creationId="{6FC87FAD-D16B-990E-A380-D83A00EBBF40}"/>
          </ac:grpSpMkLst>
        </pc:grpChg>
        <pc:grpChg chg="mod">
          <ac:chgData name="Mundrane, Michael" userId="bdea106f-fec5-4615-8614-6dd8645a5ce3" providerId="ADAL" clId="{B3527A72-C69C-4322-8E4A-25ABEC5BDA20}" dt="2023-08-03T11:44:23.182" v="1866"/>
          <ac:grpSpMkLst>
            <pc:docMk/>
            <pc:sldMk cId="740871479" sldId="273"/>
            <ac:grpSpMk id="124" creationId="{7BFB41D0-B4DE-81FD-BAFB-E575DC9277A7}"/>
          </ac:grpSpMkLst>
        </pc:grpChg>
        <pc:grpChg chg="mod">
          <ac:chgData name="Mundrane, Michael" userId="bdea106f-fec5-4615-8614-6dd8645a5ce3" providerId="ADAL" clId="{B3527A72-C69C-4322-8E4A-25ABEC5BDA20}" dt="2023-08-03T11:44:23.182" v="1866"/>
          <ac:grpSpMkLst>
            <pc:docMk/>
            <pc:sldMk cId="740871479" sldId="273"/>
            <ac:grpSpMk id="131" creationId="{2E7708C3-2208-F434-40DB-A3C2A8655354}"/>
          </ac:grpSpMkLst>
        </pc:grpChg>
        <pc:grpChg chg="mod">
          <ac:chgData name="Mundrane, Michael" userId="bdea106f-fec5-4615-8614-6dd8645a5ce3" providerId="ADAL" clId="{B3527A72-C69C-4322-8E4A-25ABEC5BDA20}" dt="2023-08-03T11:44:23.182" v="1866"/>
          <ac:grpSpMkLst>
            <pc:docMk/>
            <pc:sldMk cId="740871479" sldId="273"/>
            <ac:grpSpMk id="132" creationId="{611238ED-3EE4-5F63-930F-8721F6D1A00A}"/>
          </ac:grpSpMkLst>
        </pc:grpChg>
        <pc:grpChg chg="mod">
          <ac:chgData name="Mundrane, Michael" userId="bdea106f-fec5-4615-8614-6dd8645a5ce3" providerId="ADAL" clId="{B3527A72-C69C-4322-8E4A-25ABEC5BDA20}" dt="2023-08-03T11:44:23.182" v="1866"/>
          <ac:grpSpMkLst>
            <pc:docMk/>
            <pc:sldMk cId="740871479" sldId="273"/>
            <ac:grpSpMk id="133" creationId="{37181AB2-E1DD-A137-A8DC-9AC026F17540}"/>
          </ac:grpSpMkLst>
        </pc:grpChg>
        <pc:grpChg chg="mod">
          <ac:chgData name="Mundrane, Michael" userId="bdea106f-fec5-4615-8614-6dd8645a5ce3" providerId="ADAL" clId="{B3527A72-C69C-4322-8E4A-25ABEC5BDA20}" dt="2023-08-03T11:44:23.182" v="1866"/>
          <ac:grpSpMkLst>
            <pc:docMk/>
            <pc:sldMk cId="740871479" sldId="273"/>
            <ac:grpSpMk id="134" creationId="{EBB5B9E4-2027-3569-21C4-084B76D55381}"/>
          </ac:grpSpMkLst>
        </pc:grpChg>
        <pc:grpChg chg="mod">
          <ac:chgData name="Mundrane, Michael" userId="bdea106f-fec5-4615-8614-6dd8645a5ce3" providerId="ADAL" clId="{B3527A72-C69C-4322-8E4A-25ABEC5BDA20}" dt="2023-08-03T11:44:23.182" v="1866"/>
          <ac:grpSpMkLst>
            <pc:docMk/>
            <pc:sldMk cId="740871479" sldId="273"/>
            <ac:grpSpMk id="135" creationId="{9F2989C7-2CC8-C6E8-C661-7F91B89ADAA5}"/>
          </ac:grpSpMkLst>
        </pc:grpChg>
        <pc:grpChg chg="add mod">
          <ac:chgData name="Mundrane, Michael" userId="bdea106f-fec5-4615-8614-6dd8645a5ce3" providerId="ADAL" clId="{B3527A72-C69C-4322-8E4A-25ABEC5BDA20}" dt="2023-08-04T17:37:38.899" v="6977" actId="164"/>
          <ac:grpSpMkLst>
            <pc:docMk/>
            <pc:sldMk cId="740871479" sldId="273"/>
            <ac:grpSpMk id="161" creationId="{8AD0870E-B88C-7529-065F-F0AD8AB99314}"/>
          </ac:grpSpMkLst>
        </pc:grpChg>
        <pc:grpChg chg="mod">
          <ac:chgData name="Mundrane, Michael" userId="bdea106f-fec5-4615-8614-6dd8645a5ce3" providerId="ADAL" clId="{B3527A72-C69C-4322-8E4A-25ABEC5BDA20}" dt="2023-08-03T11:44:23.409" v="1867"/>
          <ac:grpSpMkLst>
            <pc:docMk/>
            <pc:sldMk cId="740871479" sldId="273"/>
            <ac:grpSpMk id="163" creationId="{52273968-97E9-CADF-6A6E-7052DFA549B7}"/>
          </ac:grpSpMkLst>
        </pc:grpChg>
        <pc:grpChg chg="mod">
          <ac:chgData name="Mundrane, Michael" userId="bdea106f-fec5-4615-8614-6dd8645a5ce3" providerId="ADAL" clId="{B3527A72-C69C-4322-8E4A-25ABEC5BDA20}" dt="2023-08-03T11:44:23.409" v="1867"/>
          <ac:grpSpMkLst>
            <pc:docMk/>
            <pc:sldMk cId="740871479" sldId="273"/>
            <ac:grpSpMk id="170" creationId="{E9122A28-12EC-2281-E9CB-196AD6430652}"/>
          </ac:grpSpMkLst>
        </pc:grpChg>
        <pc:grpChg chg="mod">
          <ac:chgData name="Mundrane, Michael" userId="bdea106f-fec5-4615-8614-6dd8645a5ce3" providerId="ADAL" clId="{B3527A72-C69C-4322-8E4A-25ABEC5BDA20}" dt="2023-08-03T11:44:23.409" v="1867"/>
          <ac:grpSpMkLst>
            <pc:docMk/>
            <pc:sldMk cId="740871479" sldId="273"/>
            <ac:grpSpMk id="171" creationId="{5465189D-19C4-9BE3-9C37-177603B55E7C}"/>
          </ac:grpSpMkLst>
        </pc:grpChg>
        <pc:grpChg chg="mod">
          <ac:chgData name="Mundrane, Michael" userId="bdea106f-fec5-4615-8614-6dd8645a5ce3" providerId="ADAL" clId="{B3527A72-C69C-4322-8E4A-25ABEC5BDA20}" dt="2023-08-03T11:44:23.409" v="1867"/>
          <ac:grpSpMkLst>
            <pc:docMk/>
            <pc:sldMk cId="740871479" sldId="273"/>
            <ac:grpSpMk id="172" creationId="{CD0C7317-AB24-598B-0C5E-3D5C7404F183}"/>
          </ac:grpSpMkLst>
        </pc:grpChg>
        <pc:grpChg chg="mod">
          <ac:chgData name="Mundrane, Michael" userId="bdea106f-fec5-4615-8614-6dd8645a5ce3" providerId="ADAL" clId="{B3527A72-C69C-4322-8E4A-25ABEC5BDA20}" dt="2023-08-03T11:44:23.409" v="1867"/>
          <ac:grpSpMkLst>
            <pc:docMk/>
            <pc:sldMk cId="740871479" sldId="273"/>
            <ac:grpSpMk id="173" creationId="{CDE8E70C-E18B-5111-4C6C-65FEB0CE2926}"/>
          </ac:grpSpMkLst>
        </pc:grpChg>
        <pc:grpChg chg="mod">
          <ac:chgData name="Mundrane, Michael" userId="bdea106f-fec5-4615-8614-6dd8645a5ce3" providerId="ADAL" clId="{B3527A72-C69C-4322-8E4A-25ABEC5BDA20}" dt="2023-08-03T11:44:23.409" v="1867"/>
          <ac:grpSpMkLst>
            <pc:docMk/>
            <pc:sldMk cId="740871479" sldId="273"/>
            <ac:grpSpMk id="174" creationId="{8174A8C0-2874-42C0-D0EE-7215D5DA2A95}"/>
          </ac:grpSpMkLst>
        </pc:grpChg>
        <pc:grpChg chg="add mod">
          <ac:chgData name="Mundrane, Michael" userId="bdea106f-fec5-4615-8614-6dd8645a5ce3" providerId="ADAL" clId="{B3527A72-C69C-4322-8E4A-25ABEC5BDA20}" dt="2023-08-04T17:37:38.899" v="6977" actId="164"/>
          <ac:grpSpMkLst>
            <pc:docMk/>
            <pc:sldMk cId="740871479" sldId="273"/>
            <ac:grpSpMk id="200" creationId="{0AD579C1-4F7A-ACA8-BFCD-70E6A6C5C55D}"/>
          </ac:grpSpMkLst>
        </pc:grpChg>
        <pc:grpChg chg="mod">
          <ac:chgData name="Mundrane, Michael" userId="bdea106f-fec5-4615-8614-6dd8645a5ce3" providerId="ADAL" clId="{B3527A72-C69C-4322-8E4A-25ABEC5BDA20}" dt="2023-08-03T11:44:23.600" v="1868"/>
          <ac:grpSpMkLst>
            <pc:docMk/>
            <pc:sldMk cId="740871479" sldId="273"/>
            <ac:grpSpMk id="202" creationId="{B2AB4FB2-D988-808F-FEEA-FB705563061F}"/>
          </ac:grpSpMkLst>
        </pc:grpChg>
        <pc:grpChg chg="mod">
          <ac:chgData name="Mundrane, Michael" userId="bdea106f-fec5-4615-8614-6dd8645a5ce3" providerId="ADAL" clId="{B3527A72-C69C-4322-8E4A-25ABEC5BDA20}" dt="2023-08-03T11:44:23.600" v="1868"/>
          <ac:grpSpMkLst>
            <pc:docMk/>
            <pc:sldMk cId="740871479" sldId="273"/>
            <ac:grpSpMk id="209" creationId="{A70CFF49-6F49-7295-B200-CF9461C01083}"/>
          </ac:grpSpMkLst>
        </pc:grpChg>
        <pc:grpChg chg="mod">
          <ac:chgData name="Mundrane, Michael" userId="bdea106f-fec5-4615-8614-6dd8645a5ce3" providerId="ADAL" clId="{B3527A72-C69C-4322-8E4A-25ABEC5BDA20}" dt="2023-08-03T11:44:23.600" v="1868"/>
          <ac:grpSpMkLst>
            <pc:docMk/>
            <pc:sldMk cId="740871479" sldId="273"/>
            <ac:grpSpMk id="210" creationId="{977C8960-EC55-2347-5F1A-D6F00793AC69}"/>
          </ac:grpSpMkLst>
        </pc:grpChg>
        <pc:grpChg chg="mod">
          <ac:chgData name="Mundrane, Michael" userId="bdea106f-fec5-4615-8614-6dd8645a5ce3" providerId="ADAL" clId="{B3527A72-C69C-4322-8E4A-25ABEC5BDA20}" dt="2023-08-03T11:44:23.600" v="1868"/>
          <ac:grpSpMkLst>
            <pc:docMk/>
            <pc:sldMk cId="740871479" sldId="273"/>
            <ac:grpSpMk id="211" creationId="{A5C9325C-C547-A02F-6A22-C3FBBE61A233}"/>
          </ac:grpSpMkLst>
        </pc:grpChg>
        <pc:grpChg chg="mod">
          <ac:chgData name="Mundrane, Michael" userId="bdea106f-fec5-4615-8614-6dd8645a5ce3" providerId="ADAL" clId="{B3527A72-C69C-4322-8E4A-25ABEC5BDA20}" dt="2023-08-03T11:44:23.600" v="1868"/>
          <ac:grpSpMkLst>
            <pc:docMk/>
            <pc:sldMk cId="740871479" sldId="273"/>
            <ac:grpSpMk id="212" creationId="{F91D1B13-2A41-9A8B-D221-3E19C559DB5C}"/>
          </ac:grpSpMkLst>
        </pc:grpChg>
        <pc:grpChg chg="mod">
          <ac:chgData name="Mundrane, Michael" userId="bdea106f-fec5-4615-8614-6dd8645a5ce3" providerId="ADAL" clId="{B3527A72-C69C-4322-8E4A-25ABEC5BDA20}" dt="2023-08-03T11:44:23.600" v="1868"/>
          <ac:grpSpMkLst>
            <pc:docMk/>
            <pc:sldMk cId="740871479" sldId="273"/>
            <ac:grpSpMk id="213" creationId="{D832D47D-5EC8-A65A-15B3-524DB432EEA0}"/>
          </ac:grpSpMkLst>
        </pc:grpChg>
        <pc:grpChg chg="add mod">
          <ac:chgData name="Mundrane, Michael" userId="bdea106f-fec5-4615-8614-6dd8645a5ce3" providerId="ADAL" clId="{B3527A72-C69C-4322-8E4A-25ABEC5BDA20}" dt="2023-08-04T17:37:38.899" v="6977" actId="164"/>
          <ac:grpSpMkLst>
            <pc:docMk/>
            <pc:sldMk cId="740871479" sldId="273"/>
            <ac:grpSpMk id="239" creationId="{FF7FC6C2-8D42-F94A-2C3B-DD89800AC3BF}"/>
          </ac:grpSpMkLst>
        </pc:grpChg>
        <pc:grpChg chg="mod">
          <ac:chgData name="Mundrane, Michael" userId="bdea106f-fec5-4615-8614-6dd8645a5ce3" providerId="ADAL" clId="{B3527A72-C69C-4322-8E4A-25ABEC5BDA20}" dt="2023-08-03T11:44:23.776" v="1869"/>
          <ac:grpSpMkLst>
            <pc:docMk/>
            <pc:sldMk cId="740871479" sldId="273"/>
            <ac:grpSpMk id="241" creationId="{EE1FCF29-10F0-9540-D4AA-AF498213D1C5}"/>
          </ac:grpSpMkLst>
        </pc:grpChg>
        <pc:grpChg chg="mod">
          <ac:chgData name="Mundrane, Michael" userId="bdea106f-fec5-4615-8614-6dd8645a5ce3" providerId="ADAL" clId="{B3527A72-C69C-4322-8E4A-25ABEC5BDA20}" dt="2023-08-03T11:44:23.776" v="1869"/>
          <ac:grpSpMkLst>
            <pc:docMk/>
            <pc:sldMk cId="740871479" sldId="273"/>
            <ac:grpSpMk id="248" creationId="{9083A407-7E1E-EB84-F93F-47A701F5FA4B}"/>
          </ac:grpSpMkLst>
        </pc:grpChg>
        <pc:grpChg chg="mod">
          <ac:chgData name="Mundrane, Michael" userId="bdea106f-fec5-4615-8614-6dd8645a5ce3" providerId="ADAL" clId="{B3527A72-C69C-4322-8E4A-25ABEC5BDA20}" dt="2023-08-03T11:44:23.776" v="1869"/>
          <ac:grpSpMkLst>
            <pc:docMk/>
            <pc:sldMk cId="740871479" sldId="273"/>
            <ac:grpSpMk id="249" creationId="{09FD6124-13FF-D06D-49A4-29CFFC7A722E}"/>
          </ac:grpSpMkLst>
        </pc:grpChg>
        <pc:grpChg chg="mod">
          <ac:chgData name="Mundrane, Michael" userId="bdea106f-fec5-4615-8614-6dd8645a5ce3" providerId="ADAL" clId="{B3527A72-C69C-4322-8E4A-25ABEC5BDA20}" dt="2023-08-03T11:44:23.776" v="1869"/>
          <ac:grpSpMkLst>
            <pc:docMk/>
            <pc:sldMk cId="740871479" sldId="273"/>
            <ac:grpSpMk id="250" creationId="{DAA2BD6D-7073-C8DE-4B84-4E64C66C1D78}"/>
          </ac:grpSpMkLst>
        </pc:grpChg>
        <pc:grpChg chg="mod">
          <ac:chgData name="Mundrane, Michael" userId="bdea106f-fec5-4615-8614-6dd8645a5ce3" providerId="ADAL" clId="{B3527A72-C69C-4322-8E4A-25ABEC5BDA20}" dt="2023-08-03T11:44:23.776" v="1869"/>
          <ac:grpSpMkLst>
            <pc:docMk/>
            <pc:sldMk cId="740871479" sldId="273"/>
            <ac:grpSpMk id="251" creationId="{79F6BD93-A518-0264-E5D5-B15465661305}"/>
          </ac:grpSpMkLst>
        </pc:grpChg>
        <pc:grpChg chg="mod">
          <ac:chgData name="Mundrane, Michael" userId="bdea106f-fec5-4615-8614-6dd8645a5ce3" providerId="ADAL" clId="{B3527A72-C69C-4322-8E4A-25ABEC5BDA20}" dt="2023-08-03T11:44:23.776" v="1869"/>
          <ac:grpSpMkLst>
            <pc:docMk/>
            <pc:sldMk cId="740871479" sldId="273"/>
            <ac:grpSpMk id="252" creationId="{8A3EB216-66F3-43E8-961A-2B29D712FA5A}"/>
          </ac:grpSpMkLst>
        </pc:grpChg>
        <pc:grpChg chg="add mod">
          <ac:chgData name="Mundrane, Michael" userId="bdea106f-fec5-4615-8614-6dd8645a5ce3" providerId="ADAL" clId="{B3527A72-C69C-4322-8E4A-25ABEC5BDA20}" dt="2023-08-04T17:37:38.899" v="6977" actId="164"/>
          <ac:grpSpMkLst>
            <pc:docMk/>
            <pc:sldMk cId="740871479" sldId="273"/>
            <ac:grpSpMk id="278" creationId="{9C2F6339-4005-FDBC-8832-BB1A045CF5F8}"/>
          </ac:grpSpMkLst>
        </pc:grpChg>
        <pc:grpChg chg="mod">
          <ac:chgData name="Mundrane, Michael" userId="bdea106f-fec5-4615-8614-6dd8645a5ce3" providerId="ADAL" clId="{B3527A72-C69C-4322-8E4A-25ABEC5BDA20}" dt="2023-08-03T11:44:23.964" v="1870"/>
          <ac:grpSpMkLst>
            <pc:docMk/>
            <pc:sldMk cId="740871479" sldId="273"/>
            <ac:grpSpMk id="280" creationId="{A6ABA4E1-7B8D-3292-6955-99F89A5ACD3E}"/>
          </ac:grpSpMkLst>
        </pc:grpChg>
        <pc:grpChg chg="mod">
          <ac:chgData name="Mundrane, Michael" userId="bdea106f-fec5-4615-8614-6dd8645a5ce3" providerId="ADAL" clId="{B3527A72-C69C-4322-8E4A-25ABEC5BDA20}" dt="2023-08-03T11:44:23.964" v="1870"/>
          <ac:grpSpMkLst>
            <pc:docMk/>
            <pc:sldMk cId="740871479" sldId="273"/>
            <ac:grpSpMk id="287" creationId="{E1580CA1-C48A-2ACB-48C4-5C4ACBAE4FBD}"/>
          </ac:grpSpMkLst>
        </pc:grpChg>
        <pc:grpChg chg="mod">
          <ac:chgData name="Mundrane, Michael" userId="bdea106f-fec5-4615-8614-6dd8645a5ce3" providerId="ADAL" clId="{B3527A72-C69C-4322-8E4A-25ABEC5BDA20}" dt="2023-08-03T11:44:23.964" v="1870"/>
          <ac:grpSpMkLst>
            <pc:docMk/>
            <pc:sldMk cId="740871479" sldId="273"/>
            <ac:grpSpMk id="288" creationId="{ABE5472A-4056-E908-8842-DE522CD75F3A}"/>
          </ac:grpSpMkLst>
        </pc:grpChg>
        <pc:grpChg chg="mod">
          <ac:chgData name="Mundrane, Michael" userId="bdea106f-fec5-4615-8614-6dd8645a5ce3" providerId="ADAL" clId="{B3527A72-C69C-4322-8E4A-25ABEC5BDA20}" dt="2023-08-03T11:44:23.964" v="1870"/>
          <ac:grpSpMkLst>
            <pc:docMk/>
            <pc:sldMk cId="740871479" sldId="273"/>
            <ac:grpSpMk id="289" creationId="{F9AFA23B-C943-49C5-D873-9B2B1C757B6B}"/>
          </ac:grpSpMkLst>
        </pc:grpChg>
        <pc:grpChg chg="mod">
          <ac:chgData name="Mundrane, Michael" userId="bdea106f-fec5-4615-8614-6dd8645a5ce3" providerId="ADAL" clId="{B3527A72-C69C-4322-8E4A-25ABEC5BDA20}" dt="2023-08-03T11:44:23.964" v="1870"/>
          <ac:grpSpMkLst>
            <pc:docMk/>
            <pc:sldMk cId="740871479" sldId="273"/>
            <ac:grpSpMk id="290" creationId="{136FB0F9-3D11-570B-FFF0-CA5EDBC318E0}"/>
          </ac:grpSpMkLst>
        </pc:grpChg>
        <pc:grpChg chg="mod">
          <ac:chgData name="Mundrane, Michael" userId="bdea106f-fec5-4615-8614-6dd8645a5ce3" providerId="ADAL" clId="{B3527A72-C69C-4322-8E4A-25ABEC5BDA20}" dt="2023-08-03T11:44:23.964" v="1870"/>
          <ac:grpSpMkLst>
            <pc:docMk/>
            <pc:sldMk cId="740871479" sldId="273"/>
            <ac:grpSpMk id="291" creationId="{6744EC7B-394A-4B21-21C9-085487D854F4}"/>
          </ac:grpSpMkLst>
        </pc:grpChg>
        <pc:grpChg chg="add mod">
          <ac:chgData name="Mundrane, Michael" userId="bdea106f-fec5-4615-8614-6dd8645a5ce3" providerId="ADAL" clId="{B3527A72-C69C-4322-8E4A-25ABEC5BDA20}" dt="2023-08-04T17:37:38.899" v="6977" actId="164"/>
          <ac:grpSpMkLst>
            <pc:docMk/>
            <pc:sldMk cId="740871479" sldId="273"/>
            <ac:grpSpMk id="317" creationId="{01640EF0-EBC2-1E6E-733D-779FF8AD9AD3}"/>
          </ac:grpSpMkLst>
        </pc:grpChg>
        <pc:grpChg chg="mod">
          <ac:chgData name="Mundrane, Michael" userId="bdea106f-fec5-4615-8614-6dd8645a5ce3" providerId="ADAL" clId="{B3527A72-C69C-4322-8E4A-25ABEC5BDA20}" dt="2023-08-03T11:44:24.147" v="1871"/>
          <ac:grpSpMkLst>
            <pc:docMk/>
            <pc:sldMk cId="740871479" sldId="273"/>
            <ac:grpSpMk id="319" creationId="{F37D77D6-7E33-4E1B-C74A-D24FE1F39E58}"/>
          </ac:grpSpMkLst>
        </pc:grpChg>
        <pc:grpChg chg="mod">
          <ac:chgData name="Mundrane, Michael" userId="bdea106f-fec5-4615-8614-6dd8645a5ce3" providerId="ADAL" clId="{B3527A72-C69C-4322-8E4A-25ABEC5BDA20}" dt="2023-08-03T11:44:24.147" v="1871"/>
          <ac:grpSpMkLst>
            <pc:docMk/>
            <pc:sldMk cId="740871479" sldId="273"/>
            <ac:grpSpMk id="326" creationId="{158A08B9-1E59-B6EF-506D-7B6B24510648}"/>
          </ac:grpSpMkLst>
        </pc:grpChg>
        <pc:grpChg chg="mod">
          <ac:chgData name="Mundrane, Michael" userId="bdea106f-fec5-4615-8614-6dd8645a5ce3" providerId="ADAL" clId="{B3527A72-C69C-4322-8E4A-25ABEC5BDA20}" dt="2023-08-03T11:44:24.147" v="1871"/>
          <ac:grpSpMkLst>
            <pc:docMk/>
            <pc:sldMk cId="740871479" sldId="273"/>
            <ac:grpSpMk id="327" creationId="{8D204B25-2D01-2714-446E-4E819FC59F7F}"/>
          </ac:grpSpMkLst>
        </pc:grpChg>
        <pc:grpChg chg="mod">
          <ac:chgData name="Mundrane, Michael" userId="bdea106f-fec5-4615-8614-6dd8645a5ce3" providerId="ADAL" clId="{B3527A72-C69C-4322-8E4A-25ABEC5BDA20}" dt="2023-08-03T11:44:24.147" v="1871"/>
          <ac:grpSpMkLst>
            <pc:docMk/>
            <pc:sldMk cId="740871479" sldId="273"/>
            <ac:grpSpMk id="328" creationId="{C62DFA2D-90FE-7DB7-A38F-3C84CBDD12E5}"/>
          </ac:grpSpMkLst>
        </pc:grpChg>
        <pc:grpChg chg="mod">
          <ac:chgData name="Mundrane, Michael" userId="bdea106f-fec5-4615-8614-6dd8645a5ce3" providerId="ADAL" clId="{B3527A72-C69C-4322-8E4A-25ABEC5BDA20}" dt="2023-08-03T11:44:24.147" v="1871"/>
          <ac:grpSpMkLst>
            <pc:docMk/>
            <pc:sldMk cId="740871479" sldId="273"/>
            <ac:grpSpMk id="329" creationId="{47B8D5AA-D99B-7DA3-5E5E-A4C39615C087}"/>
          </ac:grpSpMkLst>
        </pc:grpChg>
        <pc:grpChg chg="mod">
          <ac:chgData name="Mundrane, Michael" userId="bdea106f-fec5-4615-8614-6dd8645a5ce3" providerId="ADAL" clId="{B3527A72-C69C-4322-8E4A-25ABEC5BDA20}" dt="2023-08-03T11:44:24.147" v="1871"/>
          <ac:grpSpMkLst>
            <pc:docMk/>
            <pc:sldMk cId="740871479" sldId="273"/>
            <ac:grpSpMk id="330" creationId="{79AB9DC2-90F5-47C8-F479-2835BA3454C7}"/>
          </ac:grpSpMkLst>
        </pc:grpChg>
        <pc:grpChg chg="add mod">
          <ac:chgData name="Mundrane, Michael" userId="bdea106f-fec5-4615-8614-6dd8645a5ce3" providerId="ADAL" clId="{B3527A72-C69C-4322-8E4A-25ABEC5BDA20}" dt="2023-08-04T17:37:38.899" v="6977" actId="164"/>
          <ac:grpSpMkLst>
            <pc:docMk/>
            <pc:sldMk cId="740871479" sldId="273"/>
            <ac:grpSpMk id="356" creationId="{26C518CB-45E2-CA56-F4E5-FB4534D736EE}"/>
          </ac:grpSpMkLst>
        </pc:grpChg>
        <pc:grpChg chg="mod">
          <ac:chgData name="Mundrane, Michael" userId="bdea106f-fec5-4615-8614-6dd8645a5ce3" providerId="ADAL" clId="{B3527A72-C69C-4322-8E4A-25ABEC5BDA20}" dt="2023-08-03T11:44:24.331" v="1872"/>
          <ac:grpSpMkLst>
            <pc:docMk/>
            <pc:sldMk cId="740871479" sldId="273"/>
            <ac:grpSpMk id="358" creationId="{07F925E4-C515-7537-0AEA-11114F3D9DFA}"/>
          </ac:grpSpMkLst>
        </pc:grpChg>
        <pc:grpChg chg="mod">
          <ac:chgData name="Mundrane, Michael" userId="bdea106f-fec5-4615-8614-6dd8645a5ce3" providerId="ADAL" clId="{B3527A72-C69C-4322-8E4A-25ABEC5BDA20}" dt="2023-08-03T11:44:24.331" v="1872"/>
          <ac:grpSpMkLst>
            <pc:docMk/>
            <pc:sldMk cId="740871479" sldId="273"/>
            <ac:grpSpMk id="365" creationId="{F2A941D7-D6AE-507A-81A9-D33CEC22E855}"/>
          </ac:grpSpMkLst>
        </pc:grpChg>
        <pc:grpChg chg="mod">
          <ac:chgData name="Mundrane, Michael" userId="bdea106f-fec5-4615-8614-6dd8645a5ce3" providerId="ADAL" clId="{B3527A72-C69C-4322-8E4A-25ABEC5BDA20}" dt="2023-08-03T11:44:24.331" v="1872"/>
          <ac:grpSpMkLst>
            <pc:docMk/>
            <pc:sldMk cId="740871479" sldId="273"/>
            <ac:grpSpMk id="366" creationId="{92697CB8-FC4D-1B73-6E16-582E2FD27DBD}"/>
          </ac:grpSpMkLst>
        </pc:grpChg>
        <pc:grpChg chg="mod">
          <ac:chgData name="Mundrane, Michael" userId="bdea106f-fec5-4615-8614-6dd8645a5ce3" providerId="ADAL" clId="{B3527A72-C69C-4322-8E4A-25ABEC5BDA20}" dt="2023-08-03T11:44:24.331" v="1872"/>
          <ac:grpSpMkLst>
            <pc:docMk/>
            <pc:sldMk cId="740871479" sldId="273"/>
            <ac:grpSpMk id="367" creationId="{9202CDA0-1D90-1D53-8735-95CB84116C9B}"/>
          </ac:grpSpMkLst>
        </pc:grpChg>
        <pc:grpChg chg="mod">
          <ac:chgData name="Mundrane, Michael" userId="bdea106f-fec5-4615-8614-6dd8645a5ce3" providerId="ADAL" clId="{B3527A72-C69C-4322-8E4A-25ABEC5BDA20}" dt="2023-08-03T11:44:24.331" v="1872"/>
          <ac:grpSpMkLst>
            <pc:docMk/>
            <pc:sldMk cId="740871479" sldId="273"/>
            <ac:grpSpMk id="368" creationId="{92088EA5-9EF7-D023-E400-8ED0977AEED0}"/>
          </ac:grpSpMkLst>
        </pc:grpChg>
        <pc:grpChg chg="mod">
          <ac:chgData name="Mundrane, Michael" userId="bdea106f-fec5-4615-8614-6dd8645a5ce3" providerId="ADAL" clId="{B3527A72-C69C-4322-8E4A-25ABEC5BDA20}" dt="2023-08-03T11:44:24.331" v="1872"/>
          <ac:grpSpMkLst>
            <pc:docMk/>
            <pc:sldMk cId="740871479" sldId="273"/>
            <ac:grpSpMk id="369" creationId="{6D3BB10F-71C1-06D2-2BF8-4140292F667F}"/>
          </ac:grpSpMkLst>
        </pc:grpChg>
        <pc:grpChg chg="add mod">
          <ac:chgData name="Mundrane, Michael" userId="bdea106f-fec5-4615-8614-6dd8645a5ce3" providerId="ADAL" clId="{B3527A72-C69C-4322-8E4A-25ABEC5BDA20}" dt="2023-08-04T17:37:38.899" v="6977" actId="164"/>
          <ac:grpSpMkLst>
            <pc:docMk/>
            <pc:sldMk cId="740871479" sldId="273"/>
            <ac:grpSpMk id="395" creationId="{AE28C1DE-84B0-36D3-37F9-46EFECF2BA4E}"/>
          </ac:grpSpMkLst>
        </pc:grpChg>
        <pc:grpChg chg="mod">
          <ac:chgData name="Mundrane, Michael" userId="bdea106f-fec5-4615-8614-6dd8645a5ce3" providerId="ADAL" clId="{B3527A72-C69C-4322-8E4A-25ABEC5BDA20}" dt="2023-08-03T11:44:24.518" v="1873"/>
          <ac:grpSpMkLst>
            <pc:docMk/>
            <pc:sldMk cId="740871479" sldId="273"/>
            <ac:grpSpMk id="397" creationId="{DE2B8059-16AF-F1E4-F214-86BC412A6B61}"/>
          </ac:grpSpMkLst>
        </pc:grpChg>
        <pc:grpChg chg="mod">
          <ac:chgData name="Mundrane, Michael" userId="bdea106f-fec5-4615-8614-6dd8645a5ce3" providerId="ADAL" clId="{B3527A72-C69C-4322-8E4A-25ABEC5BDA20}" dt="2023-08-03T11:44:24.518" v="1873"/>
          <ac:grpSpMkLst>
            <pc:docMk/>
            <pc:sldMk cId="740871479" sldId="273"/>
            <ac:grpSpMk id="404" creationId="{8AB3C5A4-A88D-D5E4-4C04-CDD033B20FE6}"/>
          </ac:grpSpMkLst>
        </pc:grpChg>
        <pc:grpChg chg="mod">
          <ac:chgData name="Mundrane, Michael" userId="bdea106f-fec5-4615-8614-6dd8645a5ce3" providerId="ADAL" clId="{B3527A72-C69C-4322-8E4A-25ABEC5BDA20}" dt="2023-08-03T11:44:24.518" v="1873"/>
          <ac:grpSpMkLst>
            <pc:docMk/>
            <pc:sldMk cId="740871479" sldId="273"/>
            <ac:grpSpMk id="405" creationId="{13455C88-02F1-A4AC-8865-C39FEECDE936}"/>
          </ac:grpSpMkLst>
        </pc:grpChg>
        <pc:grpChg chg="mod">
          <ac:chgData name="Mundrane, Michael" userId="bdea106f-fec5-4615-8614-6dd8645a5ce3" providerId="ADAL" clId="{B3527A72-C69C-4322-8E4A-25ABEC5BDA20}" dt="2023-08-03T11:44:24.518" v="1873"/>
          <ac:grpSpMkLst>
            <pc:docMk/>
            <pc:sldMk cId="740871479" sldId="273"/>
            <ac:grpSpMk id="406" creationId="{06A859AE-0BCC-7214-025C-87C2FA5906FC}"/>
          </ac:grpSpMkLst>
        </pc:grpChg>
        <pc:grpChg chg="mod">
          <ac:chgData name="Mundrane, Michael" userId="bdea106f-fec5-4615-8614-6dd8645a5ce3" providerId="ADAL" clId="{B3527A72-C69C-4322-8E4A-25ABEC5BDA20}" dt="2023-08-03T11:44:24.518" v="1873"/>
          <ac:grpSpMkLst>
            <pc:docMk/>
            <pc:sldMk cId="740871479" sldId="273"/>
            <ac:grpSpMk id="407" creationId="{487A74F9-AA6A-528E-875C-213A898EF5E2}"/>
          </ac:grpSpMkLst>
        </pc:grpChg>
        <pc:grpChg chg="mod">
          <ac:chgData name="Mundrane, Michael" userId="bdea106f-fec5-4615-8614-6dd8645a5ce3" providerId="ADAL" clId="{B3527A72-C69C-4322-8E4A-25ABEC5BDA20}" dt="2023-08-03T11:44:24.518" v="1873"/>
          <ac:grpSpMkLst>
            <pc:docMk/>
            <pc:sldMk cId="740871479" sldId="273"/>
            <ac:grpSpMk id="408" creationId="{220A7E8D-0E8C-841B-DEC5-CB668A91E8EF}"/>
          </ac:grpSpMkLst>
        </pc:grpChg>
        <pc:grpChg chg="add mod">
          <ac:chgData name="Mundrane, Michael" userId="bdea106f-fec5-4615-8614-6dd8645a5ce3" providerId="ADAL" clId="{B3527A72-C69C-4322-8E4A-25ABEC5BDA20}" dt="2023-08-04T17:37:38.899" v="6977" actId="164"/>
          <ac:grpSpMkLst>
            <pc:docMk/>
            <pc:sldMk cId="740871479" sldId="273"/>
            <ac:grpSpMk id="434" creationId="{5DF86B10-13CD-008A-9419-08408EA662AA}"/>
          </ac:grpSpMkLst>
        </pc:grpChg>
        <pc:grpChg chg="mod">
          <ac:chgData name="Mundrane, Michael" userId="bdea106f-fec5-4615-8614-6dd8645a5ce3" providerId="ADAL" clId="{B3527A72-C69C-4322-8E4A-25ABEC5BDA20}" dt="2023-08-03T11:44:24.689" v="1874"/>
          <ac:grpSpMkLst>
            <pc:docMk/>
            <pc:sldMk cId="740871479" sldId="273"/>
            <ac:grpSpMk id="436" creationId="{46DD5566-6DE0-C9E5-517B-5605FC1C36BE}"/>
          </ac:grpSpMkLst>
        </pc:grpChg>
        <pc:grpChg chg="mod">
          <ac:chgData name="Mundrane, Michael" userId="bdea106f-fec5-4615-8614-6dd8645a5ce3" providerId="ADAL" clId="{B3527A72-C69C-4322-8E4A-25ABEC5BDA20}" dt="2023-08-03T11:44:24.689" v="1874"/>
          <ac:grpSpMkLst>
            <pc:docMk/>
            <pc:sldMk cId="740871479" sldId="273"/>
            <ac:grpSpMk id="443" creationId="{BF4DEC4E-3398-1333-BCB0-D3C298BEE239}"/>
          </ac:grpSpMkLst>
        </pc:grpChg>
        <pc:grpChg chg="mod">
          <ac:chgData name="Mundrane, Michael" userId="bdea106f-fec5-4615-8614-6dd8645a5ce3" providerId="ADAL" clId="{B3527A72-C69C-4322-8E4A-25ABEC5BDA20}" dt="2023-08-03T11:44:24.689" v="1874"/>
          <ac:grpSpMkLst>
            <pc:docMk/>
            <pc:sldMk cId="740871479" sldId="273"/>
            <ac:grpSpMk id="444" creationId="{62F090F8-BBE2-CAC3-AA25-E368E63CE560}"/>
          </ac:grpSpMkLst>
        </pc:grpChg>
        <pc:grpChg chg="mod">
          <ac:chgData name="Mundrane, Michael" userId="bdea106f-fec5-4615-8614-6dd8645a5ce3" providerId="ADAL" clId="{B3527A72-C69C-4322-8E4A-25ABEC5BDA20}" dt="2023-08-03T11:44:24.689" v="1874"/>
          <ac:grpSpMkLst>
            <pc:docMk/>
            <pc:sldMk cId="740871479" sldId="273"/>
            <ac:grpSpMk id="445" creationId="{F405865C-05DA-7192-2BC0-4A88D95675FF}"/>
          </ac:grpSpMkLst>
        </pc:grpChg>
        <pc:grpChg chg="mod">
          <ac:chgData name="Mundrane, Michael" userId="bdea106f-fec5-4615-8614-6dd8645a5ce3" providerId="ADAL" clId="{B3527A72-C69C-4322-8E4A-25ABEC5BDA20}" dt="2023-08-03T11:44:24.689" v="1874"/>
          <ac:grpSpMkLst>
            <pc:docMk/>
            <pc:sldMk cId="740871479" sldId="273"/>
            <ac:grpSpMk id="446" creationId="{6732983C-1F7F-FDC5-1BA8-CB704BC2D6C6}"/>
          </ac:grpSpMkLst>
        </pc:grpChg>
        <pc:grpChg chg="mod">
          <ac:chgData name="Mundrane, Michael" userId="bdea106f-fec5-4615-8614-6dd8645a5ce3" providerId="ADAL" clId="{B3527A72-C69C-4322-8E4A-25ABEC5BDA20}" dt="2023-08-03T11:44:24.689" v="1874"/>
          <ac:grpSpMkLst>
            <pc:docMk/>
            <pc:sldMk cId="740871479" sldId="273"/>
            <ac:grpSpMk id="447" creationId="{BE1DE927-448F-4BDC-C4D2-2D72D4672EB9}"/>
          </ac:grpSpMkLst>
        </pc:grpChg>
        <pc:grpChg chg="add mod">
          <ac:chgData name="Mundrane, Michael" userId="bdea106f-fec5-4615-8614-6dd8645a5ce3" providerId="ADAL" clId="{B3527A72-C69C-4322-8E4A-25ABEC5BDA20}" dt="2023-08-04T17:37:38.899" v="6977" actId="164"/>
          <ac:grpSpMkLst>
            <pc:docMk/>
            <pc:sldMk cId="740871479" sldId="273"/>
            <ac:grpSpMk id="473" creationId="{1DB65EA8-D8D9-21C2-9616-F2742B023D00}"/>
          </ac:grpSpMkLst>
        </pc:grpChg>
        <pc:grpChg chg="mod">
          <ac:chgData name="Mundrane, Michael" userId="bdea106f-fec5-4615-8614-6dd8645a5ce3" providerId="ADAL" clId="{B3527A72-C69C-4322-8E4A-25ABEC5BDA20}" dt="2023-08-03T11:44:24.871" v="1875"/>
          <ac:grpSpMkLst>
            <pc:docMk/>
            <pc:sldMk cId="740871479" sldId="273"/>
            <ac:grpSpMk id="475" creationId="{A3A7A5EF-1223-1C83-C809-58B64DCE2375}"/>
          </ac:grpSpMkLst>
        </pc:grpChg>
        <pc:grpChg chg="mod">
          <ac:chgData name="Mundrane, Michael" userId="bdea106f-fec5-4615-8614-6dd8645a5ce3" providerId="ADAL" clId="{B3527A72-C69C-4322-8E4A-25ABEC5BDA20}" dt="2023-08-03T11:44:24.871" v="1875"/>
          <ac:grpSpMkLst>
            <pc:docMk/>
            <pc:sldMk cId="740871479" sldId="273"/>
            <ac:grpSpMk id="482" creationId="{1B674575-ED70-C16B-4C1C-516DA81F7B77}"/>
          </ac:grpSpMkLst>
        </pc:grpChg>
        <pc:grpChg chg="mod">
          <ac:chgData name="Mundrane, Michael" userId="bdea106f-fec5-4615-8614-6dd8645a5ce3" providerId="ADAL" clId="{B3527A72-C69C-4322-8E4A-25ABEC5BDA20}" dt="2023-08-03T11:44:24.871" v="1875"/>
          <ac:grpSpMkLst>
            <pc:docMk/>
            <pc:sldMk cId="740871479" sldId="273"/>
            <ac:grpSpMk id="483" creationId="{3FDF3B01-2A8E-C173-3EEC-6CE9BD241394}"/>
          </ac:grpSpMkLst>
        </pc:grpChg>
        <pc:grpChg chg="mod">
          <ac:chgData name="Mundrane, Michael" userId="bdea106f-fec5-4615-8614-6dd8645a5ce3" providerId="ADAL" clId="{B3527A72-C69C-4322-8E4A-25ABEC5BDA20}" dt="2023-08-03T11:44:24.871" v="1875"/>
          <ac:grpSpMkLst>
            <pc:docMk/>
            <pc:sldMk cId="740871479" sldId="273"/>
            <ac:grpSpMk id="484" creationId="{7D865B23-4AF6-435A-F92E-5D5EB616CAE5}"/>
          </ac:grpSpMkLst>
        </pc:grpChg>
        <pc:grpChg chg="mod">
          <ac:chgData name="Mundrane, Michael" userId="bdea106f-fec5-4615-8614-6dd8645a5ce3" providerId="ADAL" clId="{B3527A72-C69C-4322-8E4A-25ABEC5BDA20}" dt="2023-08-03T11:44:24.871" v="1875"/>
          <ac:grpSpMkLst>
            <pc:docMk/>
            <pc:sldMk cId="740871479" sldId="273"/>
            <ac:grpSpMk id="485" creationId="{2968CFB5-DF72-0DDB-654C-004C39C92619}"/>
          </ac:grpSpMkLst>
        </pc:grpChg>
        <pc:grpChg chg="mod">
          <ac:chgData name="Mundrane, Michael" userId="bdea106f-fec5-4615-8614-6dd8645a5ce3" providerId="ADAL" clId="{B3527A72-C69C-4322-8E4A-25ABEC5BDA20}" dt="2023-08-03T11:44:24.871" v="1875"/>
          <ac:grpSpMkLst>
            <pc:docMk/>
            <pc:sldMk cId="740871479" sldId="273"/>
            <ac:grpSpMk id="486" creationId="{13FF7DEF-8713-6031-6A8C-F9CE5DDFCFEB}"/>
          </ac:grpSpMkLst>
        </pc:grpChg>
        <pc:grpChg chg="add mod">
          <ac:chgData name="Mundrane, Michael" userId="bdea106f-fec5-4615-8614-6dd8645a5ce3" providerId="ADAL" clId="{B3527A72-C69C-4322-8E4A-25ABEC5BDA20}" dt="2023-08-04T17:37:38.899" v="6977" actId="164"/>
          <ac:grpSpMkLst>
            <pc:docMk/>
            <pc:sldMk cId="740871479" sldId="273"/>
            <ac:grpSpMk id="512" creationId="{125FE1D4-E9C6-C0AD-AD95-B9A8793D0925}"/>
          </ac:grpSpMkLst>
        </pc:grpChg>
        <pc:grpChg chg="mod">
          <ac:chgData name="Mundrane, Michael" userId="bdea106f-fec5-4615-8614-6dd8645a5ce3" providerId="ADAL" clId="{B3527A72-C69C-4322-8E4A-25ABEC5BDA20}" dt="2023-08-03T11:44:25.046" v="1876"/>
          <ac:grpSpMkLst>
            <pc:docMk/>
            <pc:sldMk cId="740871479" sldId="273"/>
            <ac:grpSpMk id="514" creationId="{1AE73FC1-656C-5DC4-F068-574049214634}"/>
          </ac:grpSpMkLst>
        </pc:grpChg>
        <pc:grpChg chg="mod">
          <ac:chgData name="Mundrane, Michael" userId="bdea106f-fec5-4615-8614-6dd8645a5ce3" providerId="ADAL" clId="{B3527A72-C69C-4322-8E4A-25ABEC5BDA20}" dt="2023-08-03T11:44:25.046" v="1876"/>
          <ac:grpSpMkLst>
            <pc:docMk/>
            <pc:sldMk cId="740871479" sldId="273"/>
            <ac:grpSpMk id="521" creationId="{06D2E11B-90BF-C58F-C59A-4AD1F82EAC8D}"/>
          </ac:grpSpMkLst>
        </pc:grpChg>
        <pc:grpChg chg="mod">
          <ac:chgData name="Mundrane, Michael" userId="bdea106f-fec5-4615-8614-6dd8645a5ce3" providerId="ADAL" clId="{B3527A72-C69C-4322-8E4A-25ABEC5BDA20}" dt="2023-08-03T11:44:25.046" v="1876"/>
          <ac:grpSpMkLst>
            <pc:docMk/>
            <pc:sldMk cId="740871479" sldId="273"/>
            <ac:grpSpMk id="522" creationId="{238E07CC-2C60-0EA8-A51F-2BB369694338}"/>
          </ac:grpSpMkLst>
        </pc:grpChg>
        <pc:grpChg chg="mod">
          <ac:chgData name="Mundrane, Michael" userId="bdea106f-fec5-4615-8614-6dd8645a5ce3" providerId="ADAL" clId="{B3527A72-C69C-4322-8E4A-25ABEC5BDA20}" dt="2023-08-03T11:44:25.046" v="1876"/>
          <ac:grpSpMkLst>
            <pc:docMk/>
            <pc:sldMk cId="740871479" sldId="273"/>
            <ac:grpSpMk id="523" creationId="{07326BA4-2128-36B6-7D0C-4303BD80FE78}"/>
          </ac:grpSpMkLst>
        </pc:grpChg>
        <pc:grpChg chg="mod">
          <ac:chgData name="Mundrane, Michael" userId="bdea106f-fec5-4615-8614-6dd8645a5ce3" providerId="ADAL" clId="{B3527A72-C69C-4322-8E4A-25ABEC5BDA20}" dt="2023-08-03T11:44:25.046" v="1876"/>
          <ac:grpSpMkLst>
            <pc:docMk/>
            <pc:sldMk cId="740871479" sldId="273"/>
            <ac:grpSpMk id="524" creationId="{33479D94-71A5-DB7A-ED6B-45F895F78498}"/>
          </ac:grpSpMkLst>
        </pc:grpChg>
        <pc:grpChg chg="mod">
          <ac:chgData name="Mundrane, Michael" userId="bdea106f-fec5-4615-8614-6dd8645a5ce3" providerId="ADAL" clId="{B3527A72-C69C-4322-8E4A-25ABEC5BDA20}" dt="2023-08-03T11:44:25.046" v="1876"/>
          <ac:grpSpMkLst>
            <pc:docMk/>
            <pc:sldMk cId="740871479" sldId="273"/>
            <ac:grpSpMk id="525" creationId="{65D2DF46-7EB1-6EEE-DC69-8452C34982C0}"/>
          </ac:grpSpMkLst>
        </pc:grpChg>
        <pc:grpChg chg="add del mod">
          <ac:chgData name="Mundrane, Michael" userId="bdea106f-fec5-4615-8614-6dd8645a5ce3" providerId="ADAL" clId="{B3527A72-C69C-4322-8E4A-25ABEC5BDA20}" dt="2023-08-03T11:44:39.080" v="1885" actId="478"/>
          <ac:grpSpMkLst>
            <pc:docMk/>
            <pc:sldMk cId="740871479" sldId="273"/>
            <ac:grpSpMk id="551" creationId="{C8BA47B1-DCF9-EDAC-C69F-CFF89619963B}"/>
          </ac:grpSpMkLst>
        </pc:grpChg>
        <pc:grpChg chg="mod">
          <ac:chgData name="Mundrane, Michael" userId="bdea106f-fec5-4615-8614-6dd8645a5ce3" providerId="ADAL" clId="{B3527A72-C69C-4322-8E4A-25ABEC5BDA20}" dt="2023-08-03T11:44:25.207" v="1877"/>
          <ac:grpSpMkLst>
            <pc:docMk/>
            <pc:sldMk cId="740871479" sldId="273"/>
            <ac:grpSpMk id="553" creationId="{222FDC6C-1C6C-FECB-0D89-9E99ED47A3DD}"/>
          </ac:grpSpMkLst>
        </pc:grpChg>
        <pc:grpChg chg="mod">
          <ac:chgData name="Mundrane, Michael" userId="bdea106f-fec5-4615-8614-6dd8645a5ce3" providerId="ADAL" clId="{B3527A72-C69C-4322-8E4A-25ABEC5BDA20}" dt="2023-08-03T11:44:25.207" v="1877"/>
          <ac:grpSpMkLst>
            <pc:docMk/>
            <pc:sldMk cId="740871479" sldId="273"/>
            <ac:grpSpMk id="560" creationId="{4988B922-07A3-091C-3CF7-A1954AF6C9FD}"/>
          </ac:grpSpMkLst>
        </pc:grpChg>
        <pc:grpChg chg="mod">
          <ac:chgData name="Mundrane, Michael" userId="bdea106f-fec5-4615-8614-6dd8645a5ce3" providerId="ADAL" clId="{B3527A72-C69C-4322-8E4A-25ABEC5BDA20}" dt="2023-08-03T11:44:25.207" v="1877"/>
          <ac:grpSpMkLst>
            <pc:docMk/>
            <pc:sldMk cId="740871479" sldId="273"/>
            <ac:grpSpMk id="561" creationId="{992ECA2C-0A60-E405-DBA6-CB3219F5EBDF}"/>
          </ac:grpSpMkLst>
        </pc:grpChg>
        <pc:grpChg chg="mod">
          <ac:chgData name="Mundrane, Michael" userId="bdea106f-fec5-4615-8614-6dd8645a5ce3" providerId="ADAL" clId="{B3527A72-C69C-4322-8E4A-25ABEC5BDA20}" dt="2023-08-03T11:44:25.207" v="1877"/>
          <ac:grpSpMkLst>
            <pc:docMk/>
            <pc:sldMk cId="740871479" sldId="273"/>
            <ac:grpSpMk id="562" creationId="{0C6BAEA9-F2A3-C0DD-ABF3-35CC164A70A9}"/>
          </ac:grpSpMkLst>
        </pc:grpChg>
        <pc:grpChg chg="mod">
          <ac:chgData name="Mundrane, Michael" userId="bdea106f-fec5-4615-8614-6dd8645a5ce3" providerId="ADAL" clId="{B3527A72-C69C-4322-8E4A-25ABEC5BDA20}" dt="2023-08-03T11:44:25.207" v="1877"/>
          <ac:grpSpMkLst>
            <pc:docMk/>
            <pc:sldMk cId="740871479" sldId="273"/>
            <ac:grpSpMk id="563" creationId="{D31A2E96-8987-D853-33EA-627EFC4B1214}"/>
          </ac:grpSpMkLst>
        </pc:grpChg>
        <pc:grpChg chg="mod">
          <ac:chgData name="Mundrane, Michael" userId="bdea106f-fec5-4615-8614-6dd8645a5ce3" providerId="ADAL" clId="{B3527A72-C69C-4322-8E4A-25ABEC5BDA20}" dt="2023-08-03T11:44:25.207" v="1877"/>
          <ac:grpSpMkLst>
            <pc:docMk/>
            <pc:sldMk cId="740871479" sldId="273"/>
            <ac:grpSpMk id="564" creationId="{31A2ECDD-4497-1B35-796E-8FA021E6A41A}"/>
          </ac:grpSpMkLst>
        </pc:grpChg>
        <pc:grpChg chg="add del mod">
          <ac:chgData name="Mundrane, Michael" userId="bdea106f-fec5-4615-8614-6dd8645a5ce3" providerId="ADAL" clId="{B3527A72-C69C-4322-8E4A-25ABEC5BDA20}" dt="2023-08-03T11:44:39.080" v="1885" actId="478"/>
          <ac:grpSpMkLst>
            <pc:docMk/>
            <pc:sldMk cId="740871479" sldId="273"/>
            <ac:grpSpMk id="590" creationId="{7A208A22-2BA4-7D6B-D759-35BECB17B10E}"/>
          </ac:grpSpMkLst>
        </pc:grpChg>
        <pc:grpChg chg="mod">
          <ac:chgData name="Mundrane, Michael" userId="bdea106f-fec5-4615-8614-6dd8645a5ce3" providerId="ADAL" clId="{B3527A72-C69C-4322-8E4A-25ABEC5BDA20}" dt="2023-08-03T11:44:25.424" v="1878"/>
          <ac:grpSpMkLst>
            <pc:docMk/>
            <pc:sldMk cId="740871479" sldId="273"/>
            <ac:grpSpMk id="592" creationId="{CC811696-51E4-742B-AEE3-898B1F293610}"/>
          </ac:grpSpMkLst>
        </pc:grpChg>
        <pc:grpChg chg="mod">
          <ac:chgData name="Mundrane, Michael" userId="bdea106f-fec5-4615-8614-6dd8645a5ce3" providerId="ADAL" clId="{B3527A72-C69C-4322-8E4A-25ABEC5BDA20}" dt="2023-08-03T11:44:25.424" v="1878"/>
          <ac:grpSpMkLst>
            <pc:docMk/>
            <pc:sldMk cId="740871479" sldId="273"/>
            <ac:grpSpMk id="599" creationId="{14F98D5A-2AB4-0DAE-4CA8-EB722962C1DD}"/>
          </ac:grpSpMkLst>
        </pc:grpChg>
        <pc:grpChg chg="mod">
          <ac:chgData name="Mundrane, Michael" userId="bdea106f-fec5-4615-8614-6dd8645a5ce3" providerId="ADAL" clId="{B3527A72-C69C-4322-8E4A-25ABEC5BDA20}" dt="2023-08-03T11:44:25.424" v="1878"/>
          <ac:grpSpMkLst>
            <pc:docMk/>
            <pc:sldMk cId="740871479" sldId="273"/>
            <ac:grpSpMk id="600" creationId="{B47D81D2-1642-B0D4-C014-83741CFDFEC0}"/>
          </ac:grpSpMkLst>
        </pc:grpChg>
        <pc:grpChg chg="mod">
          <ac:chgData name="Mundrane, Michael" userId="bdea106f-fec5-4615-8614-6dd8645a5ce3" providerId="ADAL" clId="{B3527A72-C69C-4322-8E4A-25ABEC5BDA20}" dt="2023-08-03T11:44:25.424" v="1878"/>
          <ac:grpSpMkLst>
            <pc:docMk/>
            <pc:sldMk cId="740871479" sldId="273"/>
            <ac:grpSpMk id="601" creationId="{C3434504-41C4-33BA-0DA6-A8769ACF85EC}"/>
          </ac:grpSpMkLst>
        </pc:grpChg>
        <pc:grpChg chg="mod">
          <ac:chgData name="Mundrane, Michael" userId="bdea106f-fec5-4615-8614-6dd8645a5ce3" providerId="ADAL" clId="{B3527A72-C69C-4322-8E4A-25ABEC5BDA20}" dt="2023-08-03T11:44:25.424" v="1878"/>
          <ac:grpSpMkLst>
            <pc:docMk/>
            <pc:sldMk cId="740871479" sldId="273"/>
            <ac:grpSpMk id="602" creationId="{43A6706A-A90A-02A6-7FC3-11F012D3C765}"/>
          </ac:grpSpMkLst>
        </pc:grpChg>
        <pc:grpChg chg="mod">
          <ac:chgData name="Mundrane, Michael" userId="bdea106f-fec5-4615-8614-6dd8645a5ce3" providerId="ADAL" clId="{B3527A72-C69C-4322-8E4A-25ABEC5BDA20}" dt="2023-08-03T11:44:25.424" v="1878"/>
          <ac:grpSpMkLst>
            <pc:docMk/>
            <pc:sldMk cId="740871479" sldId="273"/>
            <ac:grpSpMk id="603" creationId="{ACAABB21-C473-7D56-FE9C-C484CD20FB45}"/>
          </ac:grpSpMkLst>
        </pc:grpChg>
        <pc:grpChg chg="add del mod">
          <ac:chgData name="Mundrane, Michael" userId="bdea106f-fec5-4615-8614-6dd8645a5ce3" providerId="ADAL" clId="{B3527A72-C69C-4322-8E4A-25ABEC5BDA20}" dt="2023-08-03T11:44:39.080" v="1885" actId="478"/>
          <ac:grpSpMkLst>
            <pc:docMk/>
            <pc:sldMk cId="740871479" sldId="273"/>
            <ac:grpSpMk id="629" creationId="{F03AAB7F-5C79-E8A2-5C4A-552C0A56069B}"/>
          </ac:grpSpMkLst>
        </pc:grpChg>
        <pc:grpChg chg="mod">
          <ac:chgData name="Mundrane, Michael" userId="bdea106f-fec5-4615-8614-6dd8645a5ce3" providerId="ADAL" clId="{B3527A72-C69C-4322-8E4A-25ABEC5BDA20}" dt="2023-08-03T11:44:25.573" v="1879"/>
          <ac:grpSpMkLst>
            <pc:docMk/>
            <pc:sldMk cId="740871479" sldId="273"/>
            <ac:grpSpMk id="631" creationId="{601A9842-9EC9-6DB0-75BC-F6EDB48AFC90}"/>
          </ac:grpSpMkLst>
        </pc:grpChg>
        <pc:grpChg chg="mod">
          <ac:chgData name="Mundrane, Michael" userId="bdea106f-fec5-4615-8614-6dd8645a5ce3" providerId="ADAL" clId="{B3527A72-C69C-4322-8E4A-25ABEC5BDA20}" dt="2023-08-03T11:44:25.573" v="1879"/>
          <ac:grpSpMkLst>
            <pc:docMk/>
            <pc:sldMk cId="740871479" sldId="273"/>
            <ac:grpSpMk id="638" creationId="{39F06840-E27E-B01A-D262-C35848CEDC1B}"/>
          </ac:grpSpMkLst>
        </pc:grpChg>
        <pc:grpChg chg="mod">
          <ac:chgData name="Mundrane, Michael" userId="bdea106f-fec5-4615-8614-6dd8645a5ce3" providerId="ADAL" clId="{B3527A72-C69C-4322-8E4A-25ABEC5BDA20}" dt="2023-08-03T11:44:25.573" v="1879"/>
          <ac:grpSpMkLst>
            <pc:docMk/>
            <pc:sldMk cId="740871479" sldId="273"/>
            <ac:grpSpMk id="639" creationId="{474A6789-E700-B5DE-62A5-9471AFB94C2A}"/>
          </ac:grpSpMkLst>
        </pc:grpChg>
        <pc:grpChg chg="mod">
          <ac:chgData name="Mundrane, Michael" userId="bdea106f-fec5-4615-8614-6dd8645a5ce3" providerId="ADAL" clId="{B3527A72-C69C-4322-8E4A-25ABEC5BDA20}" dt="2023-08-03T11:44:25.573" v="1879"/>
          <ac:grpSpMkLst>
            <pc:docMk/>
            <pc:sldMk cId="740871479" sldId="273"/>
            <ac:grpSpMk id="640" creationId="{7BE6D492-1243-CC8E-90D3-058C226436A1}"/>
          </ac:grpSpMkLst>
        </pc:grpChg>
        <pc:grpChg chg="mod">
          <ac:chgData name="Mundrane, Michael" userId="bdea106f-fec5-4615-8614-6dd8645a5ce3" providerId="ADAL" clId="{B3527A72-C69C-4322-8E4A-25ABEC5BDA20}" dt="2023-08-03T11:44:25.573" v="1879"/>
          <ac:grpSpMkLst>
            <pc:docMk/>
            <pc:sldMk cId="740871479" sldId="273"/>
            <ac:grpSpMk id="641" creationId="{9B3D94A0-EF7E-7443-8667-198A9828A14C}"/>
          </ac:grpSpMkLst>
        </pc:grpChg>
        <pc:grpChg chg="mod">
          <ac:chgData name="Mundrane, Michael" userId="bdea106f-fec5-4615-8614-6dd8645a5ce3" providerId="ADAL" clId="{B3527A72-C69C-4322-8E4A-25ABEC5BDA20}" dt="2023-08-03T11:44:25.573" v="1879"/>
          <ac:grpSpMkLst>
            <pc:docMk/>
            <pc:sldMk cId="740871479" sldId="273"/>
            <ac:grpSpMk id="642" creationId="{740941D5-F668-8230-F3D2-1618D07F7B2B}"/>
          </ac:grpSpMkLst>
        </pc:grpChg>
        <pc:grpChg chg="add del mod">
          <ac:chgData name="Mundrane, Michael" userId="bdea106f-fec5-4615-8614-6dd8645a5ce3" providerId="ADAL" clId="{B3527A72-C69C-4322-8E4A-25ABEC5BDA20}" dt="2023-08-03T11:44:39.080" v="1885" actId="478"/>
          <ac:grpSpMkLst>
            <pc:docMk/>
            <pc:sldMk cId="740871479" sldId="273"/>
            <ac:grpSpMk id="668" creationId="{194701BF-363D-18D5-4901-76ABA8E4301E}"/>
          </ac:grpSpMkLst>
        </pc:grpChg>
        <pc:grpChg chg="mod">
          <ac:chgData name="Mundrane, Michael" userId="bdea106f-fec5-4615-8614-6dd8645a5ce3" providerId="ADAL" clId="{B3527A72-C69C-4322-8E4A-25ABEC5BDA20}" dt="2023-08-03T11:44:25.967" v="1880"/>
          <ac:grpSpMkLst>
            <pc:docMk/>
            <pc:sldMk cId="740871479" sldId="273"/>
            <ac:grpSpMk id="670" creationId="{1C30D332-6AB8-1B01-7DF9-AD7695F4F743}"/>
          </ac:grpSpMkLst>
        </pc:grpChg>
        <pc:grpChg chg="mod">
          <ac:chgData name="Mundrane, Michael" userId="bdea106f-fec5-4615-8614-6dd8645a5ce3" providerId="ADAL" clId="{B3527A72-C69C-4322-8E4A-25ABEC5BDA20}" dt="2023-08-03T11:44:25.967" v="1880"/>
          <ac:grpSpMkLst>
            <pc:docMk/>
            <pc:sldMk cId="740871479" sldId="273"/>
            <ac:grpSpMk id="677" creationId="{EEDA643C-04B6-3F3B-93B1-7BC709ABE059}"/>
          </ac:grpSpMkLst>
        </pc:grpChg>
        <pc:grpChg chg="mod">
          <ac:chgData name="Mundrane, Michael" userId="bdea106f-fec5-4615-8614-6dd8645a5ce3" providerId="ADAL" clId="{B3527A72-C69C-4322-8E4A-25ABEC5BDA20}" dt="2023-08-03T11:44:25.967" v="1880"/>
          <ac:grpSpMkLst>
            <pc:docMk/>
            <pc:sldMk cId="740871479" sldId="273"/>
            <ac:grpSpMk id="678" creationId="{5B1003D4-C993-E5E7-4538-955E8E736AB2}"/>
          </ac:grpSpMkLst>
        </pc:grpChg>
        <pc:grpChg chg="mod">
          <ac:chgData name="Mundrane, Michael" userId="bdea106f-fec5-4615-8614-6dd8645a5ce3" providerId="ADAL" clId="{B3527A72-C69C-4322-8E4A-25ABEC5BDA20}" dt="2023-08-03T11:44:25.967" v="1880"/>
          <ac:grpSpMkLst>
            <pc:docMk/>
            <pc:sldMk cId="740871479" sldId="273"/>
            <ac:grpSpMk id="679" creationId="{2AD563B7-EE0D-FE02-D69C-81D759160F96}"/>
          </ac:grpSpMkLst>
        </pc:grpChg>
        <pc:grpChg chg="mod">
          <ac:chgData name="Mundrane, Michael" userId="bdea106f-fec5-4615-8614-6dd8645a5ce3" providerId="ADAL" clId="{B3527A72-C69C-4322-8E4A-25ABEC5BDA20}" dt="2023-08-03T11:44:25.967" v="1880"/>
          <ac:grpSpMkLst>
            <pc:docMk/>
            <pc:sldMk cId="740871479" sldId="273"/>
            <ac:grpSpMk id="680" creationId="{21BC4DBA-E1E5-0AE4-659E-523436F50E90}"/>
          </ac:grpSpMkLst>
        </pc:grpChg>
        <pc:grpChg chg="mod">
          <ac:chgData name="Mundrane, Michael" userId="bdea106f-fec5-4615-8614-6dd8645a5ce3" providerId="ADAL" clId="{B3527A72-C69C-4322-8E4A-25ABEC5BDA20}" dt="2023-08-03T11:44:25.967" v="1880"/>
          <ac:grpSpMkLst>
            <pc:docMk/>
            <pc:sldMk cId="740871479" sldId="273"/>
            <ac:grpSpMk id="681" creationId="{3B41AACC-7CE8-9BD5-3B07-6433F61D1522}"/>
          </ac:grpSpMkLst>
        </pc:grpChg>
        <pc:grpChg chg="add del mod">
          <ac:chgData name="Mundrane, Michael" userId="bdea106f-fec5-4615-8614-6dd8645a5ce3" providerId="ADAL" clId="{B3527A72-C69C-4322-8E4A-25ABEC5BDA20}" dt="2023-08-03T11:44:39.080" v="1885" actId="478"/>
          <ac:grpSpMkLst>
            <pc:docMk/>
            <pc:sldMk cId="740871479" sldId="273"/>
            <ac:grpSpMk id="707" creationId="{4F82B065-89FD-6D28-1951-2EEC1F87C1A5}"/>
          </ac:grpSpMkLst>
        </pc:grpChg>
        <pc:grpChg chg="mod">
          <ac:chgData name="Mundrane, Michael" userId="bdea106f-fec5-4615-8614-6dd8645a5ce3" providerId="ADAL" clId="{B3527A72-C69C-4322-8E4A-25ABEC5BDA20}" dt="2023-08-03T11:44:26.159" v="1881"/>
          <ac:grpSpMkLst>
            <pc:docMk/>
            <pc:sldMk cId="740871479" sldId="273"/>
            <ac:grpSpMk id="709" creationId="{9E72EE4D-65D9-CF00-6613-2285FE4D667D}"/>
          </ac:grpSpMkLst>
        </pc:grpChg>
        <pc:grpChg chg="mod">
          <ac:chgData name="Mundrane, Michael" userId="bdea106f-fec5-4615-8614-6dd8645a5ce3" providerId="ADAL" clId="{B3527A72-C69C-4322-8E4A-25ABEC5BDA20}" dt="2023-08-03T11:44:26.159" v="1881"/>
          <ac:grpSpMkLst>
            <pc:docMk/>
            <pc:sldMk cId="740871479" sldId="273"/>
            <ac:grpSpMk id="716" creationId="{FBBDE075-E2DD-6C30-0871-C23130ABF82C}"/>
          </ac:grpSpMkLst>
        </pc:grpChg>
        <pc:grpChg chg="mod">
          <ac:chgData name="Mundrane, Michael" userId="bdea106f-fec5-4615-8614-6dd8645a5ce3" providerId="ADAL" clId="{B3527A72-C69C-4322-8E4A-25ABEC5BDA20}" dt="2023-08-03T11:44:26.159" v="1881"/>
          <ac:grpSpMkLst>
            <pc:docMk/>
            <pc:sldMk cId="740871479" sldId="273"/>
            <ac:grpSpMk id="717" creationId="{BB937A54-142D-FB97-56E7-66AB1A68BEE1}"/>
          </ac:grpSpMkLst>
        </pc:grpChg>
        <pc:grpChg chg="mod">
          <ac:chgData name="Mundrane, Michael" userId="bdea106f-fec5-4615-8614-6dd8645a5ce3" providerId="ADAL" clId="{B3527A72-C69C-4322-8E4A-25ABEC5BDA20}" dt="2023-08-03T11:44:26.159" v="1881"/>
          <ac:grpSpMkLst>
            <pc:docMk/>
            <pc:sldMk cId="740871479" sldId="273"/>
            <ac:grpSpMk id="718" creationId="{99342DDE-A290-6F49-76AB-7D3B3AF57278}"/>
          </ac:grpSpMkLst>
        </pc:grpChg>
        <pc:grpChg chg="mod">
          <ac:chgData name="Mundrane, Michael" userId="bdea106f-fec5-4615-8614-6dd8645a5ce3" providerId="ADAL" clId="{B3527A72-C69C-4322-8E4A-25ABEC5BDA20}" dt="2023-08-03T11:44:26.159" v="1881"/>
          <ac:grpSpMkLst>
            <pc:docMk/>
            <pc:sldMk cId="740871479" sldId="273"/>
            <ac:grpSpMk id="719" creationId="{695793BC-F929-749D-4508-CB280D8A6CFB}"/>
          </ac:grpSpMkLst>
        </pc:grpChg>
        <pc:grpChg chg="mod">
          <ac:chgData name="Mundrane, Michael" userId="bdea106f-fec5-4615-8614-6dd8645a5ce3" providerId="ADAL" clId="{B3527A72-C69C-4322-8E4A-25ABEC5BDA20}" dt="2023-08-03T11:44:26.159" v="1881"/>
          <ac:grpSpMkLst>
            <pc:docMk/>
            <pc:sldMk cId="740871479" sldId="273"/>
            <ac:grpSpMk id="720" creationId="{B1EB1262-059A-5322-CE04-5317CCAF1EE6}"/>
          </ac:grpSpMkLst>
        </pc:grpChg>
        <pc:grpChg chg="add del mod">
          <ac:chgData name="Mundrane, Michael" userId="bdea106f-fec5-4615-8614-6dd8645a5ce3" providerId="ADAL" clId="{B3527A72-C69C-4322-8E4A-25ABEC5BDA20}" dt="2023-08-03T11:44:39.080" v="1885" actId="478"/>
          <ac:grpSpMkLst>
            <pc:docMk/>
            <pc:sldMk cId="740871479" sldId="273"/>
            <ac:grpSpMk id="746" creationId="{427632A2-D1E8-6587-CFCC-B1C08682F5F5}"/>
          </ac:grpSpMkLst>
        </pc:grpChg>
        <pc:grpChg chg="mod">
          <ac:chgData name="Mundrane, Michael" userId="bdea106f-fec5-4615-8614-6dd8645a5ce3" providerId="ADAL" clId="{B3527A72-C69C-4322-8E4A-25ABEC5BDA20}" dt="2023-08-03T11:44:26.345" v="1882"/>
          <ac:grpSpMkLst>
            <pc:docMk/>
            <pc:sldMk cId="740871479" sldId="273"/>
            <ac:grpSpMk id="748" creationId="{D8145897-C0A9-530E-462A-A8C6F0C8C23A}"/>
          </ac:grpSpMkLst>
        </pc:grpChg>
        <pc:grpChg chg="mod">
          <ac:chgData name="Mundrane, Michael" userId="bdea106f-fec5-4615-8614-6dd8645a5ce3" providerId="ADAL" clId="{B3527A72-C69C-4322-8E4A-25ABEC5BDA20}" dt="2023-08-03T11:44:26.345" v="1882"/>
          <ac:grpSpMkLst>
            <pc:docMk/>
            <pc:sldMk cId="740871479" sldId="273"/>
            <ac:grpSpMk id="755" creationId="{EB065803-0AF3-E627-D8F3-CD094E3C48EF}"/>
          </ac:grpSpMkLst>
        </pc:grpChg>
        <pc:grpChg chg="mod">
          <ac:chgData name="Mundrane, Michael" userId="bdea106f-fec5-4615-8614-6dd8645a5ce3" providerId="ADAL" clId="{B3527A72-C69C-4322-8E4A-25ABEC5BDA20}" dt="2023-08-03T11:44:26.345" v="1882"/>
          <ac:grpSpMkLst>
            <pc:docMk/>
            <pc:sldMk cId="740871479" sldId="273"/>
            <ac:grpSpMk id="756" creationId="{724B1E91-728F-A182-03E9-CA46494641CE}"/>
          </ac:grpSpMkLst>
        </pc:grpChg>
        <pc:grpChg chg="mod">
          <ac:chgData name="Mundrane, Michael" userId="bdea106f-fec5-4615-8614-6dd8645a5ce3" providerId="ADAL" clId="{B3527A72-C69C-4322-8E4A-25ABEC5BDA20}" dt="2023-08-03T11:44:26.345" v="1882"/>
          <ac:grpSpMkLst>
            <pc:docMk/>
            <pc:sldMk cId="740871479" sldId="273"/>
            <ac:grpSpMk id="757" creationId="{98F0C951-0112-ECD2-6D26-D9586DB0500C}"/>
          </ac:grpSpMkLst>
        </pc:grpChg>
        <pc:grpChg chg="mod">
          <ac:chgData name="Mundrane, Michael" userId="bdea106f-fec5-4615-8614-6dd8645a5ce3" providerId="ADAL" clId="{B3527A72-C69C-4322-8E4A-25ABEC5BDA20}" dt="2023-08-03T11:44:26.345" v="1882"/>
          <ac:grpSpMkLst>
            <pc:docMk/>
            <pc:sldMk cId="740871479" sldId="273"/>
            <ac:grpSpMk id="758" creationId="{D6E653FB-DA46-611A-7477-EDA99D4BC3CF}"/>
          </ac:grpSpMkLst>
        </pc:grpChg>
        <pc:grpChg chg="mod">
          <ac:chgData name="Mundrane, Michael" userId="bdea106f-fec5-4615-8614-6dd8645a5ce3" providerId="ADAL" clId="{B3527A72-C69C-4322-8E4A-25ABEC5BDA20}" dt="2023-08-03T11:44:26.345" v="1882"/>
          <ac:grpSpMkLst>
            <pc:docMk/>
            <pc:sldMk cId="740871479" sldId="273"/>
            <ac:grpSpMk id="759" creationId="{F0FDC58E-3BB7-4D45-A377-74E2AE449B81}"/>
          </ac:grpSpMkLst>
        </pc:grpChg>
        <pc:grpChg chg="add del mod">
          <ac:chgData name="Mundrane, Michael" userId="bdea106f-fec5-4615-8614-6dd8645a5ce3" providerId="ADAL" clId="{B3527A72-C69C-4322-8E4A-25ABEC5BDA20}" dt="2023-08-03T11:44:39.080" v="1885" actId="478"/>
          <ac:grpSpMkLst>
            <pc:docMk/>
            <pc:sldMk cId="740871479" sldId="273"/>
            <ac:grpSpMk id="785" creationId="{A0611A47-B960-14C7-F6C5-9BA86031B48E}"/>
          </ac:grpSpMkLst>
        </pc:grpChg>
        <pc:grpChg chg="mod">
          <ac:chgData name="Mundrane, Michael" userId="bdea106f-fec5-4615-8614-6dd8645a5ce3" providerId="ADAL" clId="{B3527A72-C69C-4322-8E4A-25ABEC5BDA20}" dt="2023-08-03T11:44:26.532" v="1883"/>
          <ac:grpSpMkLst>
            <pc:docMk/>
            <pc:sldMk cId="740871479" sldId="273"/>
            <ac:grpSpMk id="787" creationId="{B6D7885F-DC32-84ED-523E-96D611265F3F}"/>
          </ac:grpSpMkLst>
        </pc:grpChg>
        <pc:grpChg chg="mod">
          <ac:chgData name="Mundrane, Michael" userId="bdea106f-fec5-4615-8614-6dd8645a5ce3" providerId="ADAL" clId="{B3527A72-C69C-4322-8E4A-25ABEC5BDA20}" dt="2023-08-03T11:44:26.532" v="1883"/>
          <ac:grpSpMkLst>
            <pc:docMk/>
            <pc:sldMk cId="740871479" sldId="273"/>
            <ac:grpSpMk id="794" creationId="{1FFFDF24-7BC7-2B25-D81E-54040FEF6C74}"/>
          </ac:grpSpMkLst>
        </pc:grpChg>
        <pc:grpChg chg="mod">
          <ac:chgData name="Mundrane, Michael" userId="bdea106f-fec5-4615-8614-6dd8645a5ce3" providerId="ADAL" clId="{B3527A72-C69C-4322-8E4A-25ABEC5BDA20}" dt="2023-08-03T11:44:26.532" v="1883"/>
          <ac:grpSpMkLst>
            <pc:docMk/>
            <pc:sldMk cId="740871479" sldId="273"/>
            <ac:grpSpMk id="795" creationId="{527B5207-AF64-D01D-E799-49F4DC63E2E2}"/>
          </ac:grpSpMkLst>
        </pc:grpChg>
        <pc:grpChg chg="mod">
          <ac:chgData name="Mundrane, Michael" userId="bdea106f-fec5-4615-8614-6dd8645a5ce3" providerId="ADAL" clId="{B3527A72-C69C-4322-8E4A-25ABEC5BDA20}" dt="2023-08-03T11:44:26.532" v="1883"/>
          <ac:grpSpMkLst>
            <pc:docMk/>
            <pc:sldMk cId="740871479" sldId="273"/>
            <ac:grpSpMk id="796" creationId="{C7CCC0E7-9FB4-0165-AF46-50F5095D67EF}"/>
          </ac:grpSpMkLst>
        </pc:grpChg>
        <pc:grpChg chg="mod">
          <ac:chgData name="Mundrane, Michael" userId="bdea106f-fec5-4615-8614-6dd8645a5ce3" providerId="ADAL" clId="{B3527A72-C69C-4322-8E4A-25ABEC5BDA20}" dt="2023-08-03T11:44:26.532" v="1883"/>
          <ac:grpSpMkLst>
            <pc:docMk/>
            <pc:sldMk cId="740871479" sldId="273"/>
            <ac:grpSpMk id="797" creationId="{000FBD74-53CF-4F93-F1F3-421B6C0E6696}"/>
          </ac:grpSpMkLst>
        </pc:grpChg>
        <pc:grpChg chg="mod">
          <ac:chgData name="Mundrane, Michael" userId="bdea106f-fec5-4615-8614-6dd8645a5ce3" providerId="ADAL" clId="{B3527A72-C69C-4322-8E4A-25ABEC5BDA20}" dt="2023-08-03T11:44:26.532" v="1883"/>
          <ac:grpSpMkLst>
            <pc:docMk/>
            <pc:sldMk cId="740871479" sldId="273"/>
            <ac:grpSpMk id="798" creationId="{0FA93B38-EA02-B832-9C2F-1AD2E5006FB8}"/>
          </ac:grpSpMkLst>
        </pc:grpChg>
        <pc:grpChg chg="add del mod">
          <ac:chgData name="Mundrane, Michael" userId="bdea106f-fec5-4615-8614-6dd8645a5ce3" providerId="ADAL" clId="{B3527A72-C69C-4322-8E4A-25ABEC5BDA20}" dt="2023-08-03T11:44:39.080" v="1885" actId="478"/>
          <ac:grpSpMkLst>
            <pc:docMk/>
            <pc:sldMk cId="740871479" sldId="273"/>
            <ac:grpSpMk id="824" creationId="{8E3BFC5D-59A0-9C4B-6041-0D1C1B542F28}"/>
          </ac:grpSpMkLst>
        </pc:grpChg>
        <pc:grpChg chg="mod">
          <ac:chgData name="Mundrane, Michael" userId="bdea106f-fec5-4615-8614-6dd8645a5ce3" providerId="ADAL" clId="{B3527A72-C69C-4322-8E4A-25ABEC5BDA20}" dt="2023-08-03T11:44:26.720" v="1884"/>
          <ac:grpSpMkLst>
            <pc:docMk/>
            <pc:sldMk cId="740871479" sldId="273"/>
            <ac:grpSpMk id="826" creationId="{899F45D8-CA2B-8E36-41A6-9B6D28ED2309}"/>
          </ac:grpSpMkLst>
        </pc:grpChg>
        <pc:grpChg chg="mod">
          <ac:chgData name="Mundrane, Michael" userId="bdea106f-fec5-4615-8614-6dd8645a5ce3" providerId="ADAL" clId="{B3527A72-C69C-4322-8E4A-25ABEC5BDA20}" dt="2023-08-03T11:44:26.720" v="1884"/>
          <ac:grpSpMkLst>
            <pc:docMk/>
            <pc:sldMk cId="740871479" sldId="273"/>
            <ac:grpSpMk id="833" creationId="{DC375A75-FC96-FCDE-152F-78D0C72728A7}"/>
          </ac:grpSpMkLst>
        </pc:grpChg>
        <pc:grpChg chg="mod">
          <ac:chgData name="Mundrane, Michael" userId="bdea106f-fec5-4615-8614-6dd8645a5ce3" providerId="ADAL" clId="{B3527A72-C69C-4322-8E4A-25ABEC5BDA20}" dt="2023-08-03T11:44:26.720" v="1884"/>
          <ac:grpSpMkLst>
            <pc:docMk/>
            <pc:sldMk cId="740871479" sldId="273"/>
            <ac:grpSpMk id="834" creationId="{5677580D-5A4B-79F5-01B9-1925C6B3DC4D}"/>
          </ac:grpSpMkLst>
        </pc:grpChg>
        <pc:grpChg chg="mod">
          <ac:chgData name="Mundrane, Michael" userId="bdea106f-fec5-4615-8614-6dd8645a5ce3" providerId="ADAL" clId="{B3527A72-C69C-4322-8E4A-25ABEC5BDA20}" dt="2023-08-03T11:44:26.720" v="1884"/>
          <ac:grpSpMkLst>
            <pc:docMk/>
            <pc:sldMk cId="740871479" sldId="273"/>
            <ac:grpSpMk id="835" creationId="{F165ED75-50E4-80F6-641E-04B9EE84E72F}"/>
          </ac:grpSpMkLst>
        </pc:grpChg>
        <pc:grpChg chg="mod">
          <ac:chgData name="Mundrane, Michael" userId="bdea106f-fec5-4615-8614-6dd8645a5ce3" providerId="ADAL" clId="{B3527A72-C69C-4322-8E4A-25ABEC5BDA20}" dt="2023-08-03T11:44:26.720" v="1884"/>
          <ac:grpSpMkLst>
            <pc:docMk/>
            <pc:sldMk cId="740871479" sldId="273"/>
            <ac:grpSpMk id="836" creationId="{E1392417-06C7-F67B-1BEC-372DDB3A46B7}"/>
          </ac:grpSpMkLst>
        </pc:grpChg>
        <pc:grpChg chg="mod">
          <ac:chgData name="Mundrane, Michael" userId="bdea106f-fec5-4615-8614-6dd8645a5ce3" providerId="ADAL" clId="{B3527A72-C69C-4322-8E4A-25ABEC5BDA20}" dt="2023-08-03T11:44:26.720" v="1884"/>
          <ac:grpSpMkLst>
            <pc:docMk/>
            <pc:sldMk cId="740871479" sldId="273"/>
            <ac:grpSpMk id="837" creationId="{1100C491-D8E8-FCB6-7FCC-725E554FB8F9}"/>
          </ac:grpSpMkLst>
        </pc:grpChg>
        <pc:grpChg chg="add mod">
          <ac:chgData name="Mundrane, Michael" userId="bdea106f-fec5-4615-8614-6dd8645a5ce3" providerId="ADAL" clId="{B3527A72-C69C-4322-8E4A-25ABEC5BDA20}" dt="2023-08-04T17:37:45.287" v="6978" actId="1076"/>
          <ac:grpSpMkLst>
            <pc:docMk/>
            <pc:sldMk cId="740871479" sldId="273"/>
            <ac:grpSpMk id="865" creationId="{1F49CCD1-4139-825B-E54E-A6E6F0548123}"/>
          </ac:grpSpMkLst>
        </pc:grpChg>
        <pc:grpChg chg="add mod">
          <ac:chgData name="Mundrane, Michael" userId="bdea106f-fec5-4615-8614-6dd8645a5ce3" providerId="ADAL" clId="{B3527A72-C69C-4322-8E4A-25ABEC5BDA20}" dt="2023-08-04T18:24:33.934" v="8412" actId="1076"/>
          <ac:grpSpMkLst>
            <pc:docMk/>
            <pc:sldMk cId="740871479" sldId="273"/>
            <ac:grpSpMk id="866" creationId="{27D45D36-1633-F16F-BD92-A51E7BC526E2}"/>
          </ac:grpSpMkLst>
        </pc:grpChg>
        <pc:cxnChg chg="mod">
          <ac:chgData name="Mundrane, Michael" userId="bdea106f-fec5-4615-8614-6dd8645a5ce3" providerId="ADAL" clId="{B3527A72-C69C-4322-8E4A-25ABEC5BDA20}" dt="2023-08-02T20:40:41.805" v="1725"/>
          <ac:cxnSpMkLst>
            <pc:docMk/>
            <pc:sldMk cId="740871479" sldId="273"/>
            <ac:cxnSpMk id="16" creationId="{CEF6A5D2-3137-693D-897F-568F00D7C418}"/>
          </ac:cxnSpMkLst>
        </pc:cxnChg>
        <pc:cxnChg chg="mod">
          <ac:chgData name="Mundrane, Michael" userId="bdea106f-fec5-4615-8614-6dd8645a5ce3" providerId="ADAL" clId="{B3527A72-C69C-4322-8E4A-25ABEC5BDA20}" dt="2023-08-02T20:40:41.805" v="1725"/>
          <ac:cxnSpMkLst>
            <pc:docMk/>
            <pc:sldMk cId="740871479" sldId="273"/>
            <ac:cxnSpMk id="17" creationId="{3551C232-C986-300F-BD7C-169517B85E6B}"/>
          </ac:cxnSpMkLst>
        </pc:cxnChg>
        <pc:cxnChg chg="mod">
          <ac:chgData name="Mundrane, Michael" userId="bdea106f-fec5-4615-8614-6dd8645a5ce3" providerId="ADAL" clId="{B3527A72-C69C-4322-8E4A-25ABEC5BDA20}" dt="2023-08-02T20:40:41.805" v="1725"/>
          <ac:cxnSpMkLst>
            <pc:docMk/>
            <pc:sldMk cId="740871479" sldId="273"/>
            <ac:cxnSpMk id="18" creationId="{0830067D-39F5-8669-DF1C-B53BC0A728D0}"/>
          </ac:cxnSpMkLst>
        </pc:cxnChg>
        <pc:cxnChg chg="mod">
          <ac:chgData name="Mundrane, Michael" userId="bdea106f-fec5-4615-8614-6dd8645a5ce3" providerId="ADAL" clId="{B3527A72-C69C-4322-8E4A-25ABEC5BDA20}" dt="2023-08-03T11:39:22.135" v="1786" actId="478"/>
          <ac:cxnSpMkLst>
            <pc:docMk/>
            <pc:sldMk cId="740871479" sldId="273"/>
            <ac:cxnSpMk id="18" creationId="{D301F792-1F04-5B7B-DAAE-565D9D7BE8ED}"/>
          </ac:cxnSpMkLst>
        </pc:cxnChg>
        <pc:cxnChg chg="mod">
          <ac:chgData name="Mundrane, Michael" userId="bdea106f-fec5-4615-8614-6dd8645a5ce3" providerId="ADAL" clId="{B3527A72-C69C-4322-8E4A-25ABEC5BDA20}" dt="2023-08-03T11:39:22.135" v="1786" actId="478"/>
          <ac:cxnSpMkLst>
            <pc:docMk/>
            <pc:sldMk cId="740871479" sldId="273"/>
            <ac:cxnSpMk id="19" creationId="{602D9DCE-0C17-D2F3-EE75-2EE7E1331718}"/>
          </ac:cxnSpMkLst>
        </pc:cxnChg>
        <pc:cxnChg chg="mod">
          <ac:chgData name="Mundrane, Michael" userId="bdea106f-fec5-4615-8614-6dd8645a5ce3" providerId="ADAL" clId="{B3527A72-C69C-4322-8E4A-25ABEC5BDA20}" dt="2023-08-02T20:40:41.805" v="1725"/>
          <ac:cxnSpMkLst>
            <pc:docMk/>
            <pc:sldMk cId="740871479" sldId="273"/>
            <ac:cxnSpMk id="19" creationId="{8F19C4CE-EABC-5C66-70F9-08E4C767D06D}"/>
          </ac:cxnSpMkLst>
        </pc:cxnChg>
        <pc:cxnChg chg="mod">
          <ac:chgData name="Mundrane, Michael" userId="bdea106f-fec5-4615-8614-6dd8645a5ce3" providerId="ADAL" clId="{B3527A72-C69C-4322-8E4A-25ABEC5BDA20}" dt="2023-08-03T11:39:22.135" v="1786" actId="478"/>
          <ac:cxnSpMkLst>
            <pc:docMk/>
            <pc:sldMk cId="740871479" sldId="273"/>
            <ac:cxnSpMk id="20" creationId="{678565B4-DB36-ECBE-FF03-E39998DA4442}"/>
          </ac:cxnSpMkLst>
        </pc:cxnChg>
        <pc:cxnChg chg="mod">
          <ac:chgData name="Mundrane, Michael" userId="bdea106f-fec5-4615-8614-6dd8645a5ce3" providerId="ADAL" clId="{B3527A72-C69C-4322-8E4A-25ABEC5BDA20}" dt="2023-08-02T20:40:41.805" v="1725"/>
          <ac:cxnSpMkLst>
            <pc:docMk/>
            <pc:sldMk cId="740871479" sldId="273"/>
            <ac:cxnSpMk id="20" creationId="{E18D2779-FFDC-7271-42DB-56CA5CA19C7D}"/>
          </ac:cxnSpMkLst>
        </pc:cxnChg>
        <pc:cxnChg chg="mod">
          <ac:chgData name="Mundrane, Michael" userId="bdea106f-fec5-4615-8614-6dd8645a5ce3" providerId="ADAL" clId="{B3527A72-C69C-4322-8E4A-25ABEC5BDA20}" dt="2023-08-03T11:39:22.135" v="1786" actId="478"/>
          <ac:cxnSpMkLst>
            <pc:docMk/>
            <pc:sldMk cId="740871479" sldId="273"/>
            <ac:cxnSpMk id="21" creationId="{4B1EC1D9-23BF-B5AE-7FAA-AF5DEE55ED04}"/>
          </ac:cxnSpMkLst>
        </pc:cxnChg>
        <pc:cxnChg chg="mod">
          <ac:chgData name="Mundrane, Michael" userId="bdea106f-fec5-4615-8614-6dd8645a5ce3" providerId="ADAL" clId="{B3527A72-C69C-4322-8E4A-25ABEC5BDA20}" dt="2023-08-02T20:40:41.805" v="1725"/>
          <ac:cxnSpMkLst>
            <pc:docMk/>
            <pc:sldMk cId="740871479" sldId="273"/>
            <ac:cxnSpMk id="21" creationId="{CB702714-C5C8-AE65-BF47-B606A5570DE9}"/>
          </ac:cxnSpMkLst>
        </pc:cxnChg>
        <pc:cxnChg chg="mod">
          <ac:chgData name="Mundrane, Michael" userId="bdea106f-fec5-4615-8614-6dd8645a5ce3" providerId="ADAL" clId="{B3527A72-C69C-4322-8E4A-25ABEC5BDA20}" dt="2023-08-03T11:39:22.135" v="1786" actId="478"/>
          <ac:cxnSpMkLst>
            <pc:docMk/>
            <pc:sldMk cId="740871479" sldId="273"/>
            <ac:cxnSpMk id="22" creationId="{691B16B3-9F2F-5EDB-9A21-97B5E7E594FE}"/>
          </ac:cxnSpMkLst>
        </pc:cxnChg>
        <pc:cxnChg chg="mod">
          <ac:chgData name="Mundrane, Michael" userId="bdea106f-fec5-4615-8614-6dd8645a5ce3" providerId="ADAL" clId="{B3527A72-C69C-4322-8E4A-25ABEC5BDA20}" dt="2023-08-02T20:40:41.805" v="1725"/>
          <ac:cxnSpMkLst>
            <pc:docMk/>
            <pc:sldMk cId="740871479" sldId="273"/>
            <ac:cxnSpMk id="22" creationId="{A73DD3F7-70B5-2784-82F2-0AB446EBFA19}"/>
          </ac:cxnSpMkLst>
        </pc:cxnChg>
        <pc:cxnChg chg="mod">
          <ac:chgData name="Mundrane, Michael" userId="bdea106f-fec5-4615-8614-6dd8645a5ce3" providerId="ADAL" clId="{B3527A72-C69C-4322-8E4A-25ABEC5BDA20}" dt="2023-08-03T11:39:22.135" v="1786" actId="478"/>
          <ac:cxnSpMkLst>
            <pc:docMk/>
            <pc:sldMk cId="740871479" sldId="273"/>
            <ac:cxnSpMk id="23" creationId="{6ECF98F9-8D9D-C1F3-1051-CD871457FB8E}"/>
          </ac:cxnSpMkLst>
        </pc:cxnChg>
        <pc:cxnChg chg="mod">
          <ac:chgData name="Mundrane, Michael" userId="bdea106f-fec5-4615-8614-6dd8645a5ce3" providerId="ADAL" clId="{B3527A72-C69C-4322-8E4A-25ABEC5BDA20}" dt="2023-08-02T20:40:41.805" v="1725"/>
          <ac:cxnSpMkLst>
            <pc:docMk/>
            <pc:sldMk cId="740871479" sldId="273"/>
            <ac:cxnSpMk id="23" creationId="{E6518DAA-73C4-F10B-CD01-ED12854CDFF3}"/>
          </ac:cxnSpMkLst>
        </pc:cxnChg>
        <pc:cxnChg chg="mod">
          <ac:chgData name="Mundrane, Michael" userId="bdea106f-fec5-4615-8614-6dd8645a5ce3" providerId="ADAL" clId="{B3527A72-C69C-4322-8E4A-25ABEC5BDA20}" dt="2023-08-03T11:39:22.135" v="1786" actId="478"/>
          <ac:cxnSpMkLst>
            <pc:docMk/>
            <pc:sldMk cId="740871479" sldId="273"/>
            <ac:cxnSpMk id="24" creationId="{0456E673-8F86-64AB-CB75-E8FE77C4D320}"/>
          </ac:cxnSpMkLst>
        </pc:cxnChg>
        <pc:cxnChg chg="mod">
          <ac:chgData name="Mundrane, Michael" userId="bdea106f-fec5-4615-8614-6dd8645a5ce3" providerId="ADAL" clId="{B3527A72-C69C-4322-8E4A-25ABEC5BDA20}" dt="2023-08-02T20:40:41.805" v="1725"/>
          <ac:cxnSpMkLst>
            <pc:docMk/>
            <pc:sldMk cId="740871479" sldId="273"/>
            <ac:cxnSpMk id="24" creationId="{66AB4448-4DD9-88D2-91BE-7A360F0E94C7}"/>
          </ac:cxnSpMkLst>
        </pc:cxnChg>
        <pc:cxnChg chg="mod">
          <ac:chgData name="Mundrane, Michael" userId="bdea106f-fec5-4615-8614-6dd8645a5ce3" providerId="ADAL" clId="{B3527A72-C69C-4322-8E4A-25ABEC5BDA20}" dt="2023-08-03T11:39:22.135" v="1786" actId="478"/>
          <ac:cxnSpMkLst>
            <pc:docMk/>
            <pc:sldMk cId="740871479" sldId="273"/>
            <ac:cxnSpMk id="25" creationId="{7CAFF1F4-B931-1B03-81BA-89613BD44DC6}"/>
          </ac:cxnSpMkLst>
        </pc:cxnChg>
        <pc:cxnChg chg="mod">
          <ac:chgData name="Mundrane, Michael" userId="bdea106f-fec5-4615-8614-6dd8645a5ce3" providerId="ADAL" clId="{B3527A72-C69C-4322-8E4A-25ABEC5BDA20}" dt="2023-08-02T20:40:41.805" v="1725"/>
          <ac:cxnSpMkLst>
            <pc:docMk/>
            <pc:sldMk cId="740871479" sldId="273"/>
            <ac:cxnSpMk id="25" creationId="{CDD3AEFE-35BF-DFAA-3158-7A29C20ECBBC}"/>
          </ac:cxnSpMkLst>
        </pc:cxnChg>
        <pc:cxnChg chg="mod">
          <ac:chgData name="Mundrane, Michael" userId="bdea106f-fec5-4615-8614-6dd8645a5ce3" providerId="ADAL" clId="{B3527A72-C69C-4322-8E4A-25ABEC5BDA20}" dt="2023-08-03T11:39:22.135" v="1786" actId="478"/>
          <ac:cxnSpMkLst>
            <pc:docMk/>
            <pc:sldMk cId="740871479" sldId="273"/>
            <ac:cxnSpMk id="26" creationId="{F6E08363-E8CD-BC95-2764-4A50C2284203}"/>
          </ac:cxnSpMkLst>
        </pc:cxnChg>
        <pc:cxnChg chg="mod">
          <ac:chgData name="Mundrane, Michael" userId="bdea106f-fec5-4615-8614-6dd8645a5ce3" providerId="ADAL" clId="{B3527A72-C69C-4322-8E4A-25ABEC5BDA20}" dt="2023-08-03T11:39:22.135" v="1786" actId="478"/>
          <ac:cxnSpMkLst>
            <pc:docMk/>
            <pc:sldMk cId="740871479" sldId="273"/>
            <ac:cxnSpMk id="27" creationId="{84D68521-B298-1194-F80C-0AEF79FAAD2F}"/>
          </ac:cxnSpMkLst>
        </pc:cxnChg>
        <pc:cxnChg chg="mod">
          <ac:chgData name="Mundrane, Michael" userId="bdea106f-fec5-4615-8614-6dd8645a5ce3" providerId="ADAL" clId="{B3527A72-C69C-4322-8E4A-25ABEC5BDA20}" dt="2023-08-03T11:41:46.398" v="1843" actId="692"/>
          <ac:cxnSpMkLst>
            <pc:docMk/>
            <pc:sldMk cId="740871479" sldId="273"/>
            <ac:cxnSpMk id="55" creationId="{B1E0B3A7-4DC0-D3C6-DA98-4EC9AC0FE063}"/>
          </ac:cxnSpMkLst>
        </pc:cxnChg>
        <pc:cxnChg chg="mod">
          <ac:chgData name="Mundrane, Michael" userId="bdea106f-fec5-4615-8614-6dd8645a5ce3" providerId="ADAL" clId="{B3527A72-C69C-4322-8E4A-25ABEC5BDA20}" dt="2023-08-03T11:41:46.398" v="1843" actId="692"/>
          <ac:cxnSpMkLst>
            <pc:docMk/>
            <pc:sldMk cId="740871479" sldId="273"/>
            <ac:cxnSpMk id="56" creationId="{532BC4BD-2677-EBCF-437E-3F98C4EF92EB}"/>
          </ac:cxnSpMkLst>
        </pc:cxnChg>
        <pc:cxnChg chg="mod">
          <ac:chgData name="Mundrane, Michael" userId="bdea106f-fec5-4615-8614-6dd8645a5ce3" providerId="ADAL" clId="{B3527A72-C69C-4322-8E4A-25ABEC5BDA20}" dt="2023-08-03T11:41:46.398" v="1843" actId="692"/>
          <ac:cxnSpMkLst>
            <pc:docMk/>
            <pc:sldMk cId="740871479" sldId="273"/>
            <ac:cxnSpMk id="57" creationId="{985E886A-CDD5-B5A4-A376-95DC23E8A1D1}"/>
          </ac:cxnSpMkLst>
        </pc:cxnChg>
        <pc:cxnChg chg="mod">
          <ac:chgData name="Mundrane, Michael" userId="bdea106f-fec5-4615-8614-6dd8645a5ce3" providerId="ADAL" clId="{B3527A72-C69C-4322-8E4A-25ABEC5BDA20}" dt="2023-08-03T11:41:46.398" v="1843" actId="692"/>
          <ac:cxnSpMkLst>
            <pc:docMk/>
            <pc:sldMk cId="740871479" sldId="273"/>
            <ac:cxnSpMk id="58" creationId="{79E9A420-1CBC-DDC9-BA39-8388CDCDBF0B}"/>
          </ac:cxnSpMkLst>
        </pc:cxnChg>
        <pc:cxnChg chg="mod">
          <ac:chgData name="Mundrane, Michael" userId="bdea106f-fec5-4615-8614-6dd8645a5ce3" providerId="ADAL" clId="{B3527A72-C69C-4322-8E4A-25ABEC5BDA20}" dt="2023-08-03T11:41:34.830" v="1842" actId="692"/>
          <ac:cxnSpMkLst>
            <pc:docMk/>
            <pc:sldMk cId="740871479" sldId="273"/>
            <ac:cxnSpMk id="59" creationId="{E8FCC40F-0406-BDC4-3405-F84DBAE73B1A}"/>
          </ac:cxnSpMkLst>
        </pc:cxnChg>
        <pc:cxnChg chg="mod">
          <ac:chgData name="Mundrane, Michael" userId="bdea106f-fec5-4615-8614-6dd8645a5ce3" providerId="ADAL" clId="{B3527A72-C69C-4322-8E4A-25ABEC5BDA20}" dt="2023-08-03T11:41:34.830" v="1842" actId="692"/>
          <ac:cxnSpMkLst>
            <pc:docMk/>
            <pc:sldMk cId="740871479" sldId="273"/>
            <ac:cxnSpMk id="60" creationId="{D83A950B-5BB9-9059-9920-820FE8710690}"/>
          </ac:cxnSpMkLst>
        </pc:cxnChg>
        <pc:cxnChg chg="mod">
          <ac:chgData name="Mundrane, Michael" userId="bdea106f-fec5-4615-8614-6dd8645a5ce3" providerId="ADAL" clId="{B3527A72-C69C-4322-8E4A-25ABEC5BDA20}" dt="2023-08-03T11:41:34.830" v="1842" actId="692"/>
          <ac:cxnSpMkLst>
            <pc:docMk/>
            <pc:sldMk cId="740871479" sldId="273"/>
            <ac:cxnSpMk id="61" creationId="{436F3406-31F2-9EBD-E738-3776BD24429C}"/>
          </ac:cxnSpMkLst>
        </pc:cxnChg>
        <pc:cxnChg chg="mod">
          <ac:chgData name="Mundrane, Michael" userId="bdea106f-fec5-4615-8614-6dd8645a5ce3" providerId="ADAL" clId="{B3527A72-C69C-4322-8E4A-25ABEC5BDA20}" dt="2023-08-03T11:41:34.830" v="1842" actId="692"/>
          <ac:cxnSpMkLst>
            <pc:docMk/>
            <pc:sldMk cId="740871479" sldId="273"/>
            <ac:cxnSpMk id="62" creationId="{ABBFAFF3-3E85-8577-B0B3-A3708C9CE283}"/>
          </ac:cxnSpMkLst>
        </pc:cxnChg>
        <pc:cxnChg chg="mod">
          <ac:chgData name="Mundrane, Michael" userId="bdea106f-fec5-4615-8614-6dd8645a5ce3" providerId="ADAL" clId="{B3527A72-C69C-4322-8E4A-25ABEC5BDA20}" dt="2023-08-03T11:41:24.236" v="1841" actId="692"/>
          <ac:cxnSpMkLst>
            <pc:docMk/>
            <pc:sldMk cId="740871479" sldId="273"/>
            <ac:cxnSpMk id="63" creationId="{6C0914DA-7625-4128-32FA-C3647277155E}"/>
          </ac:cxnSpMkLst>
        </pc:cxnChg>
        <pc:cxnChg chg="mod">
          <ac:chgData name="Mundrane, Michael" userId="bdea106f-fec5-4615-8614-6dd8645a5ce3" providerId="ADAL" clId="{B3527A72-C69C-4322-8E4A-25ABEC5BDA20}" dt="2023-08-03T11:41:46.398" v="1843" actId="692"/>
          <ac:cxnSpMkLst>
            <pc:docMk/>
            <pc:sldMk cId="740871479" sldId="273"/>
            <ac:cxnSpMk id="64" creationId="{772C749E-7A07-70A5-1554-2811F2B58B87}"/>
          </ac:cxnSpMkLst>
        </pc:cxnChg>
        <pc:cxnChg chg="mod">
          <ac:chgData name="Mundrane, Michael" userId="bdea106f-fec5-4615-8614-6dd8645a5ce3" providerId="ADAL" clId="{B3527A72-C69C-4322-8E4A-25ABEC5BDA20}" dt="2023-08-03T11:44:22.490" v="1865"/>
          <ac:cxnSpMkLst>
            <pc:docMk/>
            <pc:sldMk cId="740871479" sldId="273"/>
            <ac:cxnSpMk id="97" creationId="{F3442B9C-6015-9F5F-F2EB-89289D2E3DE4}"/>
          </ac:cxnSpMkLst>
        </pc:cxnChg>
        <pc:cxnChg chg="mod">
          <ac:chgData name="Mundrane, Michael" userId="bdea106f-fec5-4615-8614-6dd8645a5ce3" providerId="ADAL" clId="{B3527A72-C69C-4322-8E4A-25ABEC5BDA20}" dt="2023-08-03T11:44:22.490" v="1865"/>
          <ac:cxnSpMkLst>
            <pc:docMk/>
            <pc:sldMk cId="740871479" sldId="273"/>
            <ac:cxnSpMk id="98" creationId="{E17EBE70-C305-7178-ACCB-E2346CA5D63F}"/>
          </ac:cxnSpMkLst>
        </pc:cxnChg>
        <pc:cxnChg chg="mod">
          <ac:chgData name="Mundrane, Michael" userId="bdea106f-fec5-4615-8614-6dd8645a5ce3" providerId="ADAL" clId="{B3527A72-C69C-4322-8E4A-25ABEC5BDA20}" dt="2023-08-03T11:44:22.490" v="1865"/>
          <ac:cxnSpMkLst>
            <pc:docMk/>
            <pc:sldMk cId="740871479" sldId="273"/>
            <ac:cxnSpMk id="99" creationId="{2ECD4111-7B64-5B66-825E-0AFB6285C586}"/>
          </ac:cxnSpMkLst>
        </pc:cxnChg>
        <pc:cxnChg chg="mod">
          <ac:chgData name="Mundrane, Michael" userId="bdea106f-fec5-4615-8614-6dd8645a5ce3" providerId="ADAL" clId="{B3527A72-C69C-4322-8E4A-25ABEC5BDA20}" dt="2023-08-03T11:44:22.490" v="1865"/>
          <ac:cxnSpMkLst>
            <pc:docMk/>
            <pc:sldMk cId="740871479" sldId="273"/>
            <ac:cxnSpMk id="100" creationId="{F8BD3705-B2E0-C70B-2B59-7AAE96A8B850}"/>
          </ac:cxnSpMkLst>
        </pc:cxnChg>
        <pc:cxnChg chg="mod">
          <ac:chgData name="Mundrane, Michael" userId="bdea106f-fec5-4615-8614-6dd8645a5ce3" providerId="ADAL" clId="{B3527A72-C69C-4322-8E4A-25ABEC5BDA20}" dt="2023-08-03T11:44:22.490" v="1865"/>
          <ac:cxnSpMkLst>
            <pc:docMk/>
            <pc:sldMk cId="740871479" sldId="273"/>
            <ac:cxnSpMk id="101" creationId="{E87038D2-66BE-B071-7CC4-B6513F643B48}"/>
          </ac:cxnSpMkLst>
        </pc:cxnChg>
        <pc:cxnChg chg="mod">
          <ac:chgData name="Mundrane, Michael" userId="bdea106f-fec5-4615-8614-6dd8645a5ce3" providerId="ADAL" clId="{B3527A72-C69C-4322-8E4A-25ABEC5BDA20}" dt="2023-08-03T11:44:22.490" v="1865"/>
          <ac:cxnSpMkLst>
            <pc:docMk/>
            <pc:sldMk cId="740871479" sldId="273"/>
            <ac:cxnSpMk id="102" creationId="{AAC98C61-40C7-3042-F048-6F730230113E}"/>
          </ac:cxnSpMkLst>
        </pc:cxnChg>
        <pc:cxnChg chg="mod">
          <ac:chgData name="Mundrane, Michael" userId="bdea106f-fec5-4615-8614-6dd8645a5ce3" providerId="ADAL" clId="{B3527A72-C69C-4322-8E4A-25ABEC5BDA20}" dt="2023-08-03T11:44:22.490" v="1865"/>
          <ac:cxnSpMkLst>
            <pc:docMk/>
            <pc:sldMk cId="740871479" sldId="273"/>
            <ac:cxnSpMk id="103" creationId="{280B9458-B574-AF76-F2DC-09367E9CF5A2}"/>
          </ac:cxnSpMkLst>
        </pc:cxnChg>
        <pc:cxnChg chg="mod">
          <ac:chgData name="Mundrane, Michael" userId="bdea106f-fec5-4615-8614-6dd8645a5ce3" providerId="ADAL" clId="{B3527A72-C69C-4322-8E4A-25ABEC5BDA20}" dt="2023-08-03T11:44:22.490" v="1865"/>
          <ac:cxnSpMkLst>
            <pc:docMk/>
            <pc:sldMk cId="740871479" sldId="273"/>
            <ac:cxnSpMk id="104" creationId="{20B75C34-8CFB-067B-4C61-51A1A6158A6C}"/>
          </ac:cxnSpMkLst>
        </pc:cxnChg>
        <pc:cxnChg chg="mod">
          <ac:chgData name="Mundrane, Michael" userId="bdea106f-fec5-4615-8614-6dd8645a5ce3" providerId="ADAL" clId="{B3527A72-C69C-4322-8E4A-25ABEC5BDA20}" dt="2023-08-03T11:44:22.490" v="1865"/>
          <ac:cxnSpMkLst>
            <pc:docMk/>
            <pc:sldMk cId="740871479" sldId="273"/>
            <ac:cxnSpMk id="105" creationId="{907D43E9-9A13-E5DF-8E4C-6DB68CC85EF5}"/>
          </ac:cxnSpMkLst>
        </pc:cxnChg>
        <pc:cxnChg chg="mod">
          <ac:chgData name="Mundrane, Michael" userId="bdea106f-fec5-4615-8614-6dd8645a5ce3" providerId="ADAL" clId="{B3527A72-C69C-4322-8E4A-25ABEC5BDA20}" dt="2023-08-03T11:44:22.490" v="1865"/>
          <ac:cxnSpMkLst>
            <pc:docMk/>
            <pc:sldMk cId="740871479" sldId="273"/>
            <ac:cxnSpMk id="106" creationId="{C8962510-29B9-EE91-86A9-9F26F5698277}"/>
          </ac:cxnSpMkLst>
        </pc:cxnChg>
        <pc:cxnChg chg="mod">
          <ac:chgData name="Mundrane, Michael" userId="bdea106f-fec5-4615-8614-6dd8645a5ce3" providerId="ADAL" clId="{B3527A72-C69C-4322-8E4A-25ABEC5BDA20}" dt="2023-08-03T11:44:23.182" v="1866"/>
          <ac:cxnSpMkLst>
            <pc:docMk/>
            <pc:sldMk cId="740871479" sldId="273"/>
            <ac:cxnSpMk id="136" creationId="{A87D576B-4ED6-CAAA-46F1-CE55E99349BA}"/>
          </ac:cxnSpMkLst>
        </pc:cxnChg>
        <pc:cxnChg chg="mod">
          <ac:chgData name="Mundrane, Michael" userId="bdea106f-fec5-4615-8614-6dd8645a5ce3" providerId="ADAL" clId="{B3527A72-C69C-4322-8E4A-25ABEC5BDA20}" dt="2023-08-03T11:44:23.182" v="1866"/>
          <ac:cxnSpMkLst>
            <pc:docMk/>
            <pc:sldMk cId="740871479" sldId="273"/>
            <ac:cxnSpMk id="137" creationId="{35325DD0-A792-589E-595A-4AC4587EE4EC}"/>
          </ac:cxnSpMkLst>
        </pc:cxnChg>
        <pc:cxnChg chg="mod">
          <ac:chgData name="Mundrane, Michael" userId="bdea106f-fec5-4615-8614-6dd8645a5ce3" providerId="ADAL" clId="{B3527A72-C69C-4322-8E4A-25ABEC5BDA20}" dt="2023-08-03T11:44:23.182" v="1866"/>
          <ac:cxnSpMkLst>
            <pc:docMk/>
            <pc:sldMk cId="740871479" sldId="273"/>
            <ac:cxnSpMk id="138" creationId="{AC67FA99-FEEB-4512-5C18-C40CAB220B5B}"/>
          </ac:cxnSpMkLst>
        </pc:cxnChg>
        <pc:cxnChg chg="mod">
          <ac:chgData name="Mundrane, Michael" userId="bdea106f-fec5-4615-8614-6dd8645a5ce3" providerId="ADAL" clId="{B3527A72-C69C-4322-8E4A-25ABEC5BDA20}" dt="2023-08-03T11:44:23.182" v="1866"/>
          <ac:cxnSpMkLst>
            <pc:docMk/>
            <pc:sldMk cId="740871479" sldId="273"/>
            <ac:cxnSpMk id="139" creationId="{651AD627-C318-342A-4D13-C6A2AD7168E6}"/>
          </ac:cxnSpMkLst>
        </pc:cxnChg>
        <pc:cxnChg chg="mod">
          <ac:chgData name="Mundrane, Michael" userId="bdea106f-fec5-4615-8614-6dd8645a5ce3" providerId="ADAL" clId="{B3527A72-C69C-4322-8E4A-25ABEC5BDA20}" dt="2023-08-03T11:44:23.182" v="1866"/>
          <ac:cxnSpMkLst>
            <pc:docMk/>
            <pc:sldMk cId="740871479" sldId="273"/>
            <ac:cxnSpMk id="140" creationId="{A5B93B03-FF80-B645-23BF-D62034AB718E}"/>
          </ac:cxnSpMkLst>
        </pc:cxnChg>
        <pc:cxnChg chg="mod">
          <ac:chgData name="Mundrane, Michael" userId="bdea106f-fec5-4615-8614-6dd8645a5ce3" providerId="ADAL" clId="{B3527A72-C69C-4322-8E4A-25ABEC5BDA20}" dt="2023-08-03T11:44:23.182" v="1866"/>
          <ac:cxnSpMkLst>
            <pc:docMk/>
            <pc:sldMk cId="740871479" sldId="273"/>
            <ac:cxnSpMk id="141" creationId="{11CFA5D6-DD58-B408-8AD7-6B3B8DD24488}"/>
          </ac:cxnSpMkLst>
        </pc:cxnChg>
        <pc:cxnChg chg="mod">
          <ac:chgData name="Mundrane, Michael" userId="bdea106f-fec5-4615-8614-6dd8645a5ce3" providerId="ADAL" clId="{B3527A72-C69C-4322-8E4A-25ABEC5BDA20}" dt="2023-08-03T11:44:23.182" v="1866"/>
          <ac:cxnSpMkLst>
            <pc:docMk/>
            <pc:sldMk cId="740871479" sldId="273"/>
            <ac:cxnSpMk id="142" creationId="{6972E435-7E8B-FC2E-0D0F-2F156105EC75}"/>
          </ac:cxnSpMkLst>
        </pc:cxnChg>
        <pc:cxnChg chg="mod">
          <ac:chgData name="Mundrane, Michael" userId="bdea106f-fec5-4615-8614-6dd8645a5ce3" providerId="ADAL" clId="{B3527A72-C69C-4322-8E4A-25ABEC5BDA20}" dt="2023-08-03T11:44:23.182" v="1866"/>
          <ac:cxnSpMkLst>
            <pc:docMk/>
            <pc:sldMk cId="740871479" sldId="273"/>
            <ac:cxnSpMk id="143" creationId="{0D12D643-B429-ACB4-C7B4-1C001A07EAC7}"/>
          </ac:cxnSpMkLst>
        </pc:cxnChg>
        <pc:cxnChg chg="mod">
          <ac:chgData name="Mundrane, Michael" userId="bdea106f-fec5-4615-8614-6dd8645a5ce3" providerId="ADAL" clId="{B3527A72-C69C-4322-8E4A-25ABEC5BDA20}" dt="2023-08-03T11:44:23.182" v="1866"/>
          <ac:cxnSpMkLst>
            <pc:docMk/>
            <pc:sldMk cId="740871479" sldId="273"/>
            <ac:cxnSpMk id="144" creationId="{061681D5-0595-3D80-111D-FA8339B4C190}"/>
          </ac:cxnSpMkLst>
        </pc:cxnChg>
        <pc:cxnChg chg="mod">
          <ac:chgData name="Mundrane, Michael" userId="bdea106f-fec5-4615-8614-6dd8645a5ce3" providerId="ADAL" clId="{B3527A72-C69C-4322-8E4A-25ABEC5BDA20}" dt="2023-08-03T11:44:23.182" v="1866"/>
          <ac:cxnSpMkLst>
            <pc:docMk/>
            <pc:sldMk cId="740871479" sldId="273"/>
            <ac:cxnSpMk id="145" creationId="{47C44ECB-F2C6-3EDC-5955-32816555E4F4}"/>
          </ac:cxnSpMkLst>
        </pc:cxnChg>
        <pc:cxnChg chg="mod">
          <ac:chgData name="Mundrane, Michael" userId="bdea106f-fec5-4615-8614-6dd8645a5ce3" providerId="ADAL" clId="{B3527A72-C69C-4322-8E4A-25ABEC5BDA20}" dt="2023-08-03T11:44:23.409" v="1867"/>
          <ac:cxnSpMkLst>
            <pc:docMk/>
            <pc:sldMk cId="740871479" sldId="273"/>
            <ac:cxnSpMk id="175" creationId="{9535ED99-B07C-BA89-6583-4FEFBA4CF139}"/>
          </ac:cxnSpMkLst>
        </pc:cxnChg>
        <pc:cxnChg chg="mod">
          <ac:chgData name="Mundrane, Michael" userId="bdea106f-fec5-4615-8614-6dd8645a5ce3" providerId="ADAL" clId="{B3527A72-C69C-4322-8E4A-25ABEC5BDA20}" dt="2023-08-03T11:44:23.409" v="1867"/>
          <ac:cxnSpMkLst>
            <pc:docMk/>
            <pc:sldMk cId="740871479" sldId="273"/>
            <ac:cxnSpMk id="176" creationId="{052C7921-E5C6-47CF-9D97-59E38A91D07B}"/>
          </ac:cxnSpMkLst>
        </pc:cxnChg>
        <pc:cxnChg chg="mod">
          <ac:chgData name="Mundrane, Michael" userId="bdea106f-fec5-4615-8614-6dd8645a5ce3" providerId="ADAL" clId="{B3527A72-C69C-4322-8E4A-25ABEC5BDA20}" dt="2023-08-03T11:44:23.409" v="1867"/>
          <ac:cxnSpMkLst>
            <pc:docMk/>
            <pc:sldMk cId="740871479" sldId="273"/>
            <ac:cxnSpMk id="177" creationId="{B02590C5-8BA5-E3C5-F3F5-50A94ABDE281}"/>
          </ac:cxnSpMkLst>
        </pc:cxnChg>
        <pc:cxnChg chg="mod">
          <ac:chgData name="Mundrane, Michael" userId="bdea106f-fec5-4615-8614-6dd8645a5ce3" providerId="ADAL" clId="{B3527A72-C69C-4322-8E4A-25ABEC5BDA20}" dt="2023-08-03T11:44:23.409" v="1867"/>
          <ac:cxnSpMkLst>
            <pc:docMk/>
            <pc:sldMk cId="740871479" sldId="273"/>
            <ac:cxnSpMk id="178" creationId="{640CDB6D-450F-3A4D-D911-0F97A3384F72}"/>
          </ac:cxnSpMkLst>
        </pc:cxnChg>
        <pc:cxnChg chg="mod">
          <ac:chgData name="Mundrane, Michael" userId="bdea106f-fec5-4615-8614-6dd8645a5ce3" providerId="ADAL" clId="{B3527A72-C69C-4322-8E4A-25ABEC5BDA20}" dt="2023-08-03T11:44:23.409" v="1867"/>
          <ac:cxnSpMkLst>
            <pc:docMk/>
            <pc:sldMk cId="740871479" sldId="273"/>
            <ac:cxnSpMk id="179" creationId="{92E1B834-1569-9E66-25B8-81CBF0211C2A}"/>
          </ac:cxnSpMkLst>
        </pc:cxnChg>
        <pc:cxnChg chg="mod">
          <ac:chgData name="Mundrane, Michael" userId="bdea106f-fec5-4615-8614-6dd8645a5ce3" providerId="ADAL" clId="{B3527A72-C69C-4322-8E4A-25ABEC5BDA20}" dt="2023-08-03T11:44:23.409" v="1867"/>
          <ac:cxnSpMkLst>
            <pc:docMk/>
            <pc:sldMk cId="740871479" sldId="273"/>
            <ac:cxnSpMk id="180" creationId="{2CFFA335-456B-E52A-7247-691237C79FDC}"/>
          </ac:cxnSpMkLst>
        </pc:cxnChg>
        <pc:cxnChg chg="mod">
          <ac:chgData name="Mundrane, Michael" userId="bdea106f-fec5-4615-8614-6dd8645a5ce3" providerId="ADAL" clId="{B3527A72-C69C-4322-8E4A-25ABEC5BDA20}" dt="2023-08-03T11:44:23.409" v="1867"/>
          <ac:cxnSpMkLst>
            <pc:docMk/>
            <pc:sldMk cId="740871479" sldId="273"/>
            <ac:cxnSpMk id="181" creationId="{FC5667BC-B06D-34A1-8027-0E2D929E0366}"/>
          </ac:cxnSpMkLst>
        </pc:cxnChg>
        <pc:cxnChg chg="mod">
          <ac:chgData name="Mundrane, Michael" userId="bdea106f-fec5-4615-8614-6dd8645a5ce3" providerId="ADAL" clId="{B3527A72-C69C-4322-8E4A-25ABEC5BDA20}" dt="2023-08-03T11:44:23.409" v="1867"/>
          <ac:cxnSpMkLst>
            <pc:docMk/>
            <pc:sldMk cId="740871479" sldId="273"/>
            <ac:cxnSpMk id="182" creationId="{7BDF63C7-A1E9-AF50-CC0F-4CB71DE551D4}"/>
          </ac:cxnSpMkLst>
        </pc:cxnChg>
        <pc:cxnChg chg="mod">
          <ac:chgData name="Mundrane, Michael" userId="bdea106f-fec5-4615-8614-6dd8645a5ce3" providerId="ADAL" clId="{B3527A72-C69C-4322-8E4A-25ABEC5BDA20}" dt="2023-08-03T11:44:23.409" v="1867"/>
          <ac:cxnSpMkLst>
            <pc:docMk/>
            <pc:sldMk cId="740871479" sldId="273"/>
            <ac:cxnSpMk id="183" creationId="{488D0D46-087A-516F-B159-3CAF366F0AAC}"/>
          </ac:cxnSpMkLst>
        </pc:cxnChg>
        <pc:cxnChg chg="mod">
          <ac:chgData name="Mundrane, Michael" userId="bdea106f-fec5-4615-8614-6dd8645a5ce3" providerId="ADAL" clId="{B3527A72-C69C-4322-8E4A-25ABEC5BDA20}" dt="2023-08-03T11:44:23.409" v="1867"/>
          <ac:cxnSpMkLst>
            <pc:docMk/>
            <pc:sldMk cId="740871479" sldId="273"/>
            <ac:cxnSpMk id="184" creationId="{CF2E9680-4AC4-53C8-5FA0-2AFA8CB2D2D5}"/>
          </ac:cxnSpMkLst>
        </pc:cxnChg>
        <pc:cxnChg chg="mod">
          <ac:chgData name="Mundrane, Michael" userId="bdea106f-fec5-4615-8614-6dd8645a5ce3" providerId="ADAL" clId="{B3527A72-C69C-4322-8E4A-25ABEC5BDA20}" dt="2023-08-03T11:44:23.600" v="1868"/>
          <ac:cxnSpMkLst>
            <pc:docMk/>
            <pc:sldMk cId="740871479" sldId="273"/>
            <ac:cxnSpMk id="214" creationId="{7088D933-356A-BCE5-D1CF-ED69CA88AA7E}"/>
          </ac:cxnSpMkLst>
        </pc:cxnChg>
        <pc:cxnChg chg="mod">
          <ac:chgData name="Mundrane, Michael" userId="bdea106f-fec5-4615-8614-6dd8645a5ce3" providerId="ADAL" clId="{B3527A72-C69C-4322-8E4A-25ABEC5BDA20}" dt="2023-08-03T11:44:23.600" v="1868"/>
          <ac:cxnSpMkLst>
            <pc:docMk/>
            <pc:sldMk cId="740871479" sldId="273"/>
            <ac:cxnSpMk id="215" creationId="{A8AC5B9C-3CA1-B9EC-6793-53DFC52ADF44}"/>
          </ac:cxnSpMkLst>
        </pc:cxnChg>
        <pc:cxnChg chg="mod">
          <ac:chgData name="Mundrane, Michael" userId="bdea106f-fec5-4615-8614-6dd8645a5ce3" providerId="ADAL" clId="{B3527A72-C69C-4322-8E4A-25ABEC5BDA20}" dt="2023-08-03T11:44:23.600" v="1868"/>
          <ac:cxnSpMkLst>
            <pc:docMk/>
            <pc:sldMk cId="740871479" sldId="273"/>
            <ac:cxnSpMk id="216" creationId="{86C13571-6A41-5779-40A5-6ECDBB04B7E7}"/>
          </ac:cxnSpMkLst>
        </pc:cxnChg>
        <pc:cxnChg chg="mod">
          <ac:chgData name="Mundrane, Michael" userId="bdea106f-fec5-4615-8614-6dd8645a5ce3" providerId="ADAL" clId="{B3527A72-C69C-4322-8E4A-25ABEC5BDA20}" dt="2023-08-03T11:44:23.600" v="1868"/>
          <ac:cxnSpMkLst>
            <pc:docMk/>
            <pc:sldMk cId="740871479" sldId="273"/>
            <ac:cxnSpMk id="217" creationId="{7E406A4F-3B3A-595A-6D35-D925EB10C394}"/>
          </ac:cxnSpMkLst>
        </pc:cxnChg>
        <pc:cxnChg chg="mod">
          <ac:chgData name="Mundrane, Michael" userId="bdea106f-fec5-4615-8614-6dd8645a5ce3" providerId="ADAL" clId="{B3527A72-C69C-4322-8E4A-25ABEC5BDA20}" dt="2023-08-03T11:44:23.600" v="1868"/>
          <ac:cxnSpMkLst>
            <pc:docMk/>
            <pc:sldMk cId="740871479" sldId="273"/>
            <ac:cxnSpMk id="218" creationId="{5EC338EC-7D5D-4339-C7D8-332D384DA5E4}"/>
          </ac:cxnSpMkLst>
        </pc:cxnChg>
        <pc:cxnChg chg="mod">
          <ac:chgData name="Mundrane, Michael" userId="bdea106f-fec5-4615-8614-6dd8645a5ce3" providerId="ADAL" clId="{B3527A72-C69C-4322-8E4A-25ABEC5BDA20}" dt="2023-08-03T11:44:23.600" v="1868"/>
          <ac:cxnSpMkLst>
            <pc:docMk/>
            <pc:sldMk cId="740871479" sldId="273"/>
            <ac:cxnSpMk id="219" creationId="{E1A80041-2976-918B-C3F2-CEE4CF3DC737}"/>
          </ac:cxnSpMkLst>
        </pc:cxnChg>
        <pc:cxnChg chg="mod">
          <ac:chgData name="Mundrane, Michael" userId="bdea106f-fec5-4615-8614-6dd8645a5ce3" providerId="ADAL" clId="{B3527A72-C69C-4322-8E4A-25ABEC5BDA20}" dt="2023-08-03T11:44:23.600" v="1868"/>
          <ac:cxnSpMkLst>
            <pc:docMk/>
            <pc:sldMk cId="740871479" sldId="273"/>
            <ac:cxnSpMk id="220" creationId="{87FC704D-72FA-D2AA-B998-873D5CCA733E}"/>
          </ac:cxnSpMkLst>
        </pc:cxnChg>
        <pc:cxnChg chg="mod">
          <ac:chgData name="Mundrane, Michael" userId="bdea106f-fec5-4615-8614-6dd8645a5ce3" providerId="ADAL" clId="{B3527A72-C69C-4322-8E4A-25ABEC5BDA20}" dt="2023-08-03T11:44:23.600" v="1868"/>
          <ac:cxnSpMkLst>
            <pc:docMk/>
            <pc:sldMk cId="740871479" sldId="273"/>
            <ac:cxnSpMk id="221" creationId="{C5E8B56C-E665-736A-81AE-B76BBAE462FE}"/>
          </ac:cxnSpMkLst>
        </pc:cxnChg>
        <pc:cxnChg chg="mod">
          <ac:chgData name="Mundrane, Michael" userId="bdea106f-fec5-4615-8614-6dd8645a5ce3" providerId="ADAL" clId="{B3527A72-C69C-4322-8E4A-25ABEC5BDA20}" dt="2023-08-03T11:44:23.600" v="1868"/>
          <ac:cxnSpMkLst>
            <pc:docMk/>
            <pc:sldMk cId="740871479" sldId="273"/>
            <ac:cxnSpMk id="222" creationId="{BFED2F8F-B7A1-CC2B-2EF9-6CB318EAA25B}"/>
          </ac:cxnSpMkLst>
        </pc:cxnChg>
        <pc:cxnChg chg="mod">
          <ac:chgData name="Mundrane, Michael" userId="bdea106f-fec5-4615-8614-6dd8645a5ce3" providerId="ADAL" clId="{B3527A72-C69C-4322-8E4A-25ABEC5BDA20}" dt="2023-08-03T11:44:23.600" v="1868"/>
          <ac:cxnSpMkLst>
            <pc:docMk/>
            <pc:sldMk cId="740871479" sldId="273"/>
            <ac:cxnSpMk id="223" creationId="{53220290-FFF1-B7AC-4EF6-29FA0BD3BB00}"/>
          </ac:cxnSpMkLst>
        </pc:cxnChg>
        <pc:cxnChg chg="mod">
          <ac:chgData name="Mundrane, Michael" userId="bdea106f-fec5-4615-8614-6dd8645a5ce3" providerId="ADAL" clId="{B3527A72-C69C-4322-8E4A-25ABEC5BDA20}" dt="2023-08-03T11:44:23.776" v="1869"/>
          <ac:cxnSpMkLst>
            <pc:docMk/>
            <pc:sldMk cId="740871479" sldId="273"/>
            <ac:cxnSpMk id="253" creationId="{DEEA059D-3995-6DF2-534A-4081FF86D4BA}"/>
          </ac:cxnSpMkLst>
        </pc:cxnChg>
        <pc:cxnChg chg="mod">
          <ac:chgData name="Mundrane, Michael" userId="bdea106f-fec5-4615-8614-6dd8645a5ce3" providerId="ADAL" clId="{B3527A72-C69C-4322-8E4A-25ABEC5BDA20}" dt="2023-08-03T11:44:23.776" v="1869"/>
          <ac:cxnSpMkLst>
            <pc:docMk/>
            <pc:sldMk cId="740871479" sldId="273"/>
            <ac:cxnSpMk id="254" creationId="{15609532-79F1-66C6-6A45-CAF5C7B361B8}"/>
          </ac:cxnSpMkLst>
        </pc:cxnChg>
        <pc:cxnChg chg="mod">
          <ac:chgData name="Mundrane, Michael" userId="bdea106f-fec5-4615-8614-6dd8645a5ce3" providerId="ADAL" clId="{B3527A72-C69C-4322-8E4A-25ABEC5BDA20}" dt="2023-08-03T11:44:23.776" v="1869"/>
          <ac:cxnSpMkLst>
            <pc:docMk/>
            <pc:sldMk cId="740871479" sldId="273"/>
            <ac:cxnSpMk id="255" creationId="{3BAD9EA0-D254-4B00-C935-A4E4254E2AAA}"/>
          </ac:cxnSpMkLst>
        </pc:cxnChg>
        <pc:cxnChg chg="mod">
          <ac:chgData name="Mundrane, Michael" userId="bdea106f-fec5-4615-8614-6dd8645a5ce3" providerId="ADAL" clId="{B3527A72-C69C-4322-8E4A-25ABEC5BDA20}" dt="2023-08-03T11:44:23.776" v="1869"/>
          <ac:cxnSpMkLst>
            <pc:docMk/>
            <pc:sldMk cId="740871479" sldId="273"/>
            <ac:cxnSpMk id="256" creationId="{486B631F-8857-A617-67A1-0B2E4474FF46}"/>
          </ac:cxnSpMkLst>
        </pc:cxnChg>
        <pc:cxnChg chg="mod">
          <ac:chgData name="Mundrane, Michael" userId="bdea106f-fec5-4615-8614-6dd8645a5ce3" providerId="ADAL" clId="{B3527A72-C69C-4322-8E4A-25ABEC5BDA20}" dt="2023-08-03T11:44:23.776" v="1869"/>
          <ac:cxnSpMkLst>
            <pc:docMk/>
            <pc:sldMk cId="740871479" sldId="273"/>
            <ac:cxnSpMk id="257" creationId="{01C3A789-C55C-9B93-C63E-8BD297B0EEC1}"/>
          </ac:cxnSpMkLst>
        </pc:cxnChg>
        <pc:cxnChg chg="mod">
          <ac:chgData name="Mundrane, Michael" userId="bdea106f-fec5-4615-8614-6dd8645a5ce3" providerId="ADAL" clId="{B3527A72-C69C-4322-8E4A-25ABEC5BDA20}" dt="2023-08-03T11:44:23.776" v="1869"/>
          <ac:cxnSpMkLst>
            <pc:docMk/>
            <pc:sldMk cId="740871479" sldId="273"/>
            <ac:cxnSpMk id="258" creationId="{12469DCF-488D-2D10-483B-70D5203707EA}"/>
          </ac:cxnSpMkLst>
        </pc:cxnChg>
        <pc:cxnChg chg="mod">
          <ac:chgData name="Mundrane, Michael" userId="bdea106f-fec5-4615-8614-6dd8645a5ce3" providerId="ADAL" clId="{B3527A72-C69C-4322-8E4A-25ABEC5BDA20}" dt="2023-08-03T11:44:23.776" v="1869"/>
          <ac:cxnSpMkLst>
            <pc:docMk/>
            <pc:sldMk cId="740871479" sldId="273"/>
            <ac:cxnSpMk id="259" creationId="{71414EF5-1603-B0ED-0A97-5D80564B83C7}"/>
          </ac:cxnSpMkLst>
        </pc:cxnChg>
        <pc:cxnChg chg="mod">
          <ac:chgData name="Mundrane, Michael" userId="bdea106f-fec5-4615-8614-6dd8645a5ce3" providerId="ADAL" clId="{B3527A72-C69C-4322-8E4A-25ABEC5BDA20}" dt="2023-08-03T11:44:23.776" v="1869"/>
          <ac:cxnSpMkLst>
            <pc:docMk/>
            <pc:sldMk cId="740871479" sldId="273"/>
            <ac:cxnSpMk id="260" creationId="{A687C7F0-171F-6E14-BEB2-CD61FB5CE07B}"/>
          </ac:cxnSpMkLst>
        </pc:cxnChg>
        <pc:cxnChg chg="mod">
          <ac:chgData name="Mundrane, Michael" userId="bdea106f-fec5-4615-8614-6dd8645a5ce3" providerId="ADAL" clId="{B3527A72-C69C-4322-8E4A-25ABEC5BDA20}" dt="2023-08-03T11:44:23.776" v="1869"/>
          <ac:cxnSpMkLst>
            <pc:docMk/>
            <pc:sldMk cId="740871479" sldId="273"/>
            <ac:cxnSpMk id="261" creationId="{A83D3830-4662-F439-F049-5DCD76472654}"/>
          </ac:cxnSpMkLst>
        </pc:cxnChg>
        <pc:cxnChg chg="mod">
          <ac:chgData name="Mundrane, Michael" userId="bdea106f-fec5-4615-8614-6dd8645a5ce3" providerId="ADAL" clId="{B3527A72-C69C-4322-8E4A-25ABEC5BDA20}" dt="2023-08-03T11:44:23.776" v="1869"/>
          <ac:cxnSpMkLst>
            <pc:docMk/>
            <pc:sldMk cId="740871479" sldId="273"/>
            <ac:cxnSpMk id="262" creationId="{D80F2082-B8CD-1AE5-B658-D203E7F18991}"/>
          </ac:cxnSpMkLst>
        </pc:cxnChg>
        <pc:cxnChg chg="mod">
          <ac:chgData name="Mundrane, Michael" userId="bdea106f-fec5-4615-8614-6dd8645a5ce3" providerId="ADAL" clId="{B3527A72-C69C-4322-8E4A-25ABEC5BDA20}" dt="2023-08-03T11:44:23.964" v="1870"/>
          <ac:cxnSpMkLst>
            <pc:docMk/>
            <pc:sldMk cId="740871479" sldId="273"/>
            <ac:cxnSpMk id="292" creationId="{A515ACCE-6DA0-8F7D-69F6-292A94F20D11}"/>
          </ac:cxnSpMkLst>
        </pc:cxnChg>
        <pc:cxnChg chg="mod">
          <ac:chgData name="Mundrane, Michael" userId="bdea106f-fec5-4615-8614-6dd8645a5ce3" providerId="ADAL" clId="{B3527A72-C69C-4322-8E4A-25ABEC5BDA20}" dt="2023-08-03T11:44:23.964" v="1870"/>
          <ac:cxnSpMkLst>
            <pc:docMk/>
            <pc:sldMk cId="740871479" sldId="273"/>
            <ac:cxnSpMk id="293" creationId="{264F7926-C06B-1989-8141-5328E79AFB23}"/>
          </ac:cxnSpMkLst>
        </pc:cxnChg>
        <pc:cxnChg chg="mod">
          <ac:chgData name="Mundrane, Michael" userId="bdea106f-fec5-4615-8614-6dd8645a5ce3" providerId="ADAL" clId="{B3527A72-C69C-4322-8E4A-25ABEC5BDA20}" dt="2023-08-03T11:44:23.964" v="1870"/>
          <ac:cxnSpMkLst>
            <pc:docMk/>
            <pc:sldMk cId="740871479" sldId="273"/>
            <ac:cxnSpMk id="294" creationId="{ACA3AA82-20F8-4103-613A-7E52D9183BD9}"/>
          </ac:cxnSpMkLst>
        </pc:cxnChg>
        <pc:cxnChg chg="mod">
          <ac:chgData name="Mundrane, Michael" userId="bdea106f-fec5-4615-8614-6dd8645a5ce3" providerId="ADAL" clId="{B3527A72-C69C-4322-8E4A-25ABEC5BDA20}" dt="2023-08-03T11:44:23.964" v="1870"/>
          <ac:cxnSpMkLst>
            <pc:docMk/>
            <pc:sldMk cId="740871479" sldId="273"/>
            <ac:cxnSpMk id="295" creationId="{7ED2170E-877B-A48B-BD7C-11EAA91C0A43}"/>
          </ac:cxnSpMkLst>
        </pc:cxnChg>
        <pc:cxnChg chg="mod">
          <ac:chgData name="Mundrane, Michael" userId="bdea106f-fec5-4615-8614-6dd8645a5ce3" providerId="ADAL" clId="{B3527A72-C69C-4322-8E4A-25ABEC5BDA20}" dt="2023-08-03T11:44:23.964" v="1870"/>
          <ac:cxnSpMkLst>
            <pc:docMk/>
            <pc:sldMk cId="740871479" sldId="273"/>
            <ac:cxnSpMk id="296" creationId="{76280568-CE8D-6128-A6A1-D87B670F5F13}"/>
          </ac:cxnSpMkLst>
        </pc:cxnChg>
        <pc:cxnChg chg="mod">
          <ac:chgData name="Mundrane, Michael" userId="bdea106f-fec5-4615-8614-6dd8645a5ce3" providerId="ADAL" clId="{B3527A72-C69C-4322-8E4A-25ABEC5BDA20}" dt="2023-08-03T11:44:23.964" v="1870"/>
          <ac:cxnSpMkLst>
            <pc:docMk/>
            <pc:sldMk cId="740871479" sldId="273"/>
            <ac:cxnSpMk id="297" creationId="{A9CDA4A1-646B-9437-9998-3CC48A08E49D}"/>
          </ac:cxnSpMkLst>
        </pc:cxnChg>
        <pc:cxnChg chg="mod">
          <ac:chgData name="Mundrane, Michael" userId="bdea106f-fec5-4615-8614-6dd8645a5ce3" providerId="ADAL" clId="{B3527A72-C69C-4322-8E4A-25ABEC5BDA20}" dt="2023-08-03T11:44:23.964" v="1870"/>
          <ac:cxnSpMkLst>
            <pc:docMk/>
            <pc:sldMk cId="740871479" sldId="273"/>
            <ac:cxnSpMk id="298" creationId="{BC7CC5C6-6CD6-01C1-8AB2-53CB99E4DCB7}"/>
          </ac:cxnSpMkLst>
        </pc:cxnChg>
        <pc:cxnChg chg="mod">
          <ac:chgData name="Mundrane, Michael" userId="bdea106f-fec5-4615-8614-6dd8645a5ce3" providerId="ADAL" clId="{B3527A72-C69C-4322-8E4A-25ABEC5BDA20}" dt="2023-08-03T11:44:23.964" v="1870"/>
          <ac:cxnSpMkLst>
            <pc:docMk/>
            <pc:sldMk cId="740871479" sldId="273"/>
            <ac:cxnSpMk id="299" creationId="{7B761B28-5B78-D4D7-BD95-A56EAEB26AB9}"/>
          </ac:cxnSpMkLst>
        </pc:cxnChg>
        <pc:cxnChg chg="mod">
          <ac:chgData name="Mundrane, Michael" userId="bdea106f-fec5-4615-8614-6dd8645a5ce3" providerId="ADAL" clId="{B3527A72-C69C-4322-8E4A-25ABEC5BDA20}" dt="2023-08-03T11:44:23.964" v="1870"/>
          <ac:cxnSpMkLst>
            <pc:docMk/>
            <pc:sldMk cId="740871479" sldId="273"/>
            <ac:cxnSpMk id="300" creationId="{99497521-9167-FB59-9038-921B680A9CD7}"/>
          </ac:cxnSpMkLst>
        </pc:cxnChg>
        <pc:cxnChg chg="mod">
          <ac:chgData name="Mundrane, Michael" userId="bdea106f-fec5-4615-8614-6dd8645a5ce3" providerId="ADAL" clId="{B3527A72-C69C-4322-8E4A-25ABEC5BDA20}" dt="2023-08-03T11:44:23.964" v="1870"/>
          <ac:cxnSpMkLst>
            <pc:docMk/>
            <pc:sldMk cId="740871479" sldId="273"/>
            <ac:cxnSpMk id="301" creationId="{E6709FB4-5F3E-C06C-92CB-91AB11561A5F}"/>
          </ac:cxnSpMkLst>
        </pc:cxnChg>
        <pc:cxnChg chg="mod">
          <ac:chgData name="Mundrane, Michael" userId="bdea106f-fec5-4615-8614-6dd8645a5ce3" providerId="ADAL" clId="{B3527A72-C69C-4322-8E4A-25ABEC5BDA20}" dt="2023-08-03T11:44:24.147" v="1871"/>
          <ac:cxnSpMkLst>
            <pc:docMk/>
            <pc:sldMk cId="740871479" sldId="273"/>
            <ac:cxnSpMk id="331" creationId="{ABA583E5-8C01-FD8F-80B0-09F2CE4A177E}"/>
          </ac:cxnSpMkLst>
        </pc:cxnChg>
        <pc:cxnChg chg="mod">
          <ac:chgData name="Mundrane, Michael" userId="bdea106f-fec5-4615-8614-6dd8645a5ce3" providerId="ADAL" clId="{B3527A72-C69C-4322-8E4A-25ABEC5BDA20}" dt="2023-08-03T11:44:24.147" v="1871"/>
          <ac:cxnSpMkLst>
            <pc:docMk/>
            <pc:sldMk cId="740871479" sldId="273"/>
            <ac:cxnSpMk id="332" creationId="{7C622A24-0F32-3BC3-3B3B-AC4F1E11B3EC}"/>
          </ac:cxnSpMkLst>
        </pc:cxnChg>
        <pc:cxnChg chg="mod">
          <ac:chgData name="Mundrane, Michael" userId="bdea106f-fec5-4615-8614-6dd8645a5ce3" providerId="ADAL" clId="{B3527A72-C69C-4322-8E4A-25ABEC5BDA20}" dt="2023-08-03T11:44:24.147" v="1871"/>
          <ac:cxnSpMkLst>
            <pc:docMk/>
            <pc:sldMk cId="740871479" sldId="273"/>
            <ac:cxnSpMk id="333" creationId="{65DA5CEF-5106-23F5-0110-035C4F2835D7}"/>
          </ac:cxnSpMkLst>
        </pc:cxnChg>
        <pc:cxnChg chg="mod">
          <ac:chgData name="Mundrane, Michael" userId="bdea106f-fec5-4615-8614-6dd8645a5ce3" providerId="ADAL" clId="{B3527A72-C69C-4322-8E4A-25ABEC5BDA20}" dt="2023-08-03T11:44:24.147" v="1871"/>
          <ac:cxnSpMkLst>
            <pc:docMk/>
            <pc:sldMk cId="740871479" sldId="273"/>
            <ac:cxnSpMk id="334" creationId="{6B09346F-7BB8-D4F9-DA4F-B8764547D838}"/>
          </ac:cxnSpMkLst>
        </pc:cxnChg>
        <pc:cxnChg chg="mod">
          <ac:chgData name="Mundrane, Michael" userId="bdea106f-fec5-4615-8614-6dd8645a5ce3" providerId="ADAL" clId="{B3527A72-C69C-4322-8E4A-25ABEC5BDA20}" dt="2023-08-03T11:44:24.147" v="1871"/>
          <ac:cxnSpMkLst>
            <pc:docMk/>
            <pc:sldMk cId="740871479" sldId="273"/>
            <ac:cxnSpMk id="335" creationId="{ED4C96F9-01CA-C2A9-2465-D47C7712ABE7}"/>
          </ac:cxnSpMkLst>
        </pc:cxnChg>
        <pc:cxnChg chg="mod">
          <ac:chgData name="Mundrane, Michael" userId="bdea106f-fec5-4615-8614-6dd8645a5ce3" providerId="ADAL" clId="{B3527A72-C69C-4322-8E4A-25ABEC5BDA20}" dt="2023-08-03T11:44:24.147" v="1871"/>
          <ac:cxnSpMkLst>
            <pc:docMk/>
            <pc:sldMk cId="740871479" sldId="273"/>
            <ac:cxnSpMk id="336" creationId="{39123EEC-791C-47FB-A433-7FCF99F9D370}"/>
          </ac:cxnSpMkLst>
        </pc:cxnChg>
        <pc:cxnChg chg="mod">
          <ac:chgData name="Mundrane, Michael" userId="bdea106f-fec5-4615-8614-6dd8645a5ce3" providerId="ADAL" clId="{B3527A72-C69C-4322-8E4A-25ABEC5BDA20}" dt="2023-08-03T11:44:24.147" v="1871"/>
          <ac:cxnSpMkLst>
            <pc:docMk/>
            <pc:sldMk cId="740871479" sldId="273"/>
            <ac:cxnSpMk id="337" creationId="{9C76BBCF-5235-4162-2380-8A155C9DC828}"/>
          </ac:cxnSpMkLst>
        </pc:cxnChg>
        <pc:cxnChg chg="mod">
          <ac:chgData name="Mundrane, Michael" userId="bdea106f-fec5-4615-8614-6dd8645a5ce3" providerId="ADAL" clId="{B3527A72-C69C-4322-8E4A-25ABEC5BDA20}" dt="2023-08-03T11:44:24.147" v="1871"/>
          <ac:cxnSpMkLst>
            <pc:docMk/>
            <pc:sldMk cId="740871479" sldId="273"/>
            <ac:cxnSpMk id="338" creationId="{B414D51B-44B6-4FA2-EEBE-F56BA7F96BED}"/>
          </ac:cxnSpMkLst>
        </pc:cxnChg>
        <pc:cxnChg chg="mod">
          <ac:chgData name="Mundrane, Michael" userId="bdea106f-fec5-4615-8614-6dd8645a5ce3" providerId="ADAL" clId="{B3527A72-C69C-4322-8E4A-25ABEC5BDA20}" dt="2023-08-03T11:44:24.147" v="1871"/>
          <ac:cxnSpMkLst>
            <pc:docMk/>
            <pc:sldMk cId="740871479" sldId="273"/>
            <ac:cxnSpMk id="339" creationId="{27FD2B09-CDBA-4896-04D6-8CA73BC9758F}"/>
          </ac:cxnSpMkLst>
        </pc:cxnChg>
        <pc:cxnChg chg="mod">
          <ac:chgData name="Mundrane, Michael" userId="bdea106f-fec5-4615-8614-6dd8645a5ce3" providerId="ADAL" clId="{B3527A72-C69C-4322-8E4A-25ABEC5BDA20}" dt="2023-08-03T11:44:24.147" v="1871"/>
          <ac:cxnSpMkLst>
            <pc:docMk/>
            <pc:sldMk cId="740871479" sldId="273"/>
            <ac:cxnSpMk id="340" creationId="{89ABE632-EF49-E122-1161-BDAE9F1A12DD}"/>
          </ac:cxnSpMkLst>
        </pc:cxnChg>
        <pc:cxnChg chg="mod">
          <ac:chgData name="Mundrane, Michael" userId="bdea106f-fec5-4615-8614-6dd8645a5ce3" providerId="ADAL" clId="{B3527A72-C69C-4322-8E4A-25ABEC5BDA20}" dt="2023-08-03T11:44:24.331" v="1872"/>
          <ac:cxnSpMkLst>
            <pc:docMk/>
            <pc:sldMk cId="740871479" sldId="273"/>
            <ac:cxnSpMk id="370" creationId="{41E89BA3-2489-EB9C-AF2A-3CE882F8BDF6}"/>
          </ac:cxnSpMkLst>
        </pc:cxnChg>
        <pc:cxnChg chg="mod">
          <ac:chgData name="Mundrane, Michael" userId="bdea106f-fec5-4615-8614-6dd8645a5ce3" providerId="ADAL" clId="{B3527A72-C69C-4322-8E4A-25ABEC5BDA20}" dt="2023-08-03T11:44:24.331" v="1872"/>
          <ac:cxnSpMkLst>
            <pc:docMk/>
            <pc:sldMk cId="740871479" sldId="273"/>
            <ac:cxnSpMk id="371" creationId="{EAB082A2-FEC5-2AE1-49E4-D71E7D387F19}"/>
          </ac:cxnSpMkLst>
        </pc:cxnChg>
        <pc:cxnChg chg="mod">
          <ac:chgData name="Mundrane, Michael" userId="bdea106f-fec5-4615-8614-6dd8645a5ce3" providerId="ADAL" clId="{B3527A72-C69C-4322-8E4A-25ABEC5BDA20}" dt="2023-08-03T11:44:24.331" v="1872"/>
          <ac:cxnSpMkLst>
            <pc:docMk/>
            <pc:sldMk cId="740871479" sldId="273"/>
            <ac:cxnSpMk id="372" creationId="{ED923882-A2D6-669F-2E66-CC458CF338E9}"/>
          </ac:cxnSpMkLst>
        </pc:cxnChg>
        <pc:cxnChg chg="mod">
          <ac:chgData name="Mundrane, Michael" userId="bdea106f-fec5-4615-8614-6dd8645a5ce3" providerId="ADAL" clId="{B3527A72-C69C-4322-8E4A-25ABEC5BDA20}" dt="2023-08-03T11:44:24.331" v="1872"/>
          <ac:cxnSpMkLst>
            <pc:docMk/>
            <pc:sldMk cId="740871479" sldId="273"/>
            <ac:cxnSpMk id="373" creationId="{AD80044A-BB20-6A4E-850C-477EECF259F1}"/>
          </ac:cxnSpMkLst>
        </pc:cxnChg>
        <pc:cxnChg chg="mod">
          <ac:chgData name="Mundrane, Michael" userId="bdea106f-fec5-4615-8614-6dd8645a5ce3" providerId="ADAL" clId="{B3527A72-C69C-4322-8E4A-25ABEC5BDA20}" dt="2023-08-03T11:44:24.331" v="1872"/>
          <ac:cxnSpMkLst>
            <pc:docMk/>
            <pc:sldMk cId="740871479" sldId="273"/>
            <ac:cxnSpMk id="374" creationId="{416E1236-1FFA-DFD1-7369-E819A73E7AD6}"/>
          </ac:cxnSpMkLst>
        </pc:cxnChg>
        <pc:cxnChg chg="mod">
          <ac:chgData name="Mundrane, Michael" userId="bdea106f-fec5-4615-8614-6dd8645a5ce3" providerId="ADAL" clId="{B3527A72-C69C-4322-8E4A-25ABEC5BDA20}" dt="2023-08-03T11:44:24.331" v="1872"/>
          <ac:cxnSpMkLst>
            <pc:docMk/>
            <pc:sldMk cId="740871479" sldId="273"/>
            <ac:cxnSpMk id="375" creationId="{CF5DCDAA-D38E-37F3-9E00-5011249B0809}"/>
          </ac:cxnSpMkLst>
        </pc:cxnChg>
        <pc:cxnChg chg="mod">
          <ac:chgData name="Mundrane, Michael" userId="bdea106f-fec5-4615-8614-6dd8645a5ce3" providerId="ADAL" clId="{B3527A72-C69C-4322-8E4A-25ABEC5BDA20}" dt="2023-08-03T11:44:24.331" v="1872"/>
          <ac:cxnSpMkLst>
            <pc:docMk/>
            <pc:sldMk cId="740871479" sldId="273"/>
            <ac:cxnSpMk id="376" creationId="{4C04F8DC-E77A-04E6-3552-1DAF2C0DDF80}"/>
          </ac:cxnSpMkLst>
        </pc:cxnChg>
        <pc:cxnChg chg="mod">
          <ac:chgData name="Mundrane, Michael" userId="bdea106f-fec5-4615-8614-6dd8645a5ce3" providerId="ADAL" clId="{B3527A72-C69C-4322-8E4A-25ABEC5BDA20}" dt="2023-08-03T11:44:24.331" v="1872"/>
          <ac:cxnSpMkLst>
            <pc:docMk/>
            <pc:sldMk cId="740871479" sldId="273"/>
            <ac:cxnSpMk id="377" creationId="{60825A9A-55F3-A9E5-7B41-A50B780BDB60}"/>
          </ac:cxnSpMkLst>
        </pc:cxnChg>
        <pc:cxnChg chg="mod">
          <ac:chgData name="Mundrane, Michael" userId="bdea106f-fec5-4615-8614-6dd8645a5ce3" providerId="ADAL" clId="{B3527A72-C69C-4322-8E4A-25ABEC5BDA20}" dt="2023-08-03T11:44:24.331" v="1872"/>
          <ac:cxnSpMkLst>
            <pc:docMk/>
            <pc:sldMk cId="740871479" sldId="273"/>
            <ac:cxnSpMk id="378" creationId="{96638972-2456-CC17-D7D7-69F8F65F0722}"/>
          </ac:cxnSpMkLst>
        </pc:cxnChg>
        <pc:cxnChg chg="mod">
          <ac:chgData name="Mundrane, Michael" userId="bdea106f-fec5-4615-8614-6dd8645a5ce3" providerId="ADAL" clId="{B3527A72-C69C-4322-8E4A-25ABEC5BDA20}" dt="2023-08-03T11:44:24.331" v="1872"/>
          <ac:cxnSpMkLst>
            <pc:docMk/>
            <pc:sldMk cId="740871479" sldId="273"/>
            <ac:cxnSpMk id="379" creationId="{4B49E3A5-407B-1C23-9E07-74F6EBE389A0}"/>
          </ac:cxnSpMkLst>
        </pc:cxnChg>
        <pc:cxnChg chg="mod">
          <ac:chgData name="Mundrane, Michael" userId="bdea106f-fec5-4615-8614-6dd8645a5ce3" providerId="ADAL" clId="{B3527A72-C69C-4322-8E4A-25ABEC5BDA20}" dt="2023-08-03T11:44:24.518" v="1873"/>
          <ac:cxnSpMkLst>
            <pc:docMk/>
            <pc:sldMk cId="740871479" sldId="273"/>
            <ac:cxnSpMk id="409" creationId="{63E1007C-4BF9-52A8-5702-96C6446CF8B4}"/>
          </ac:cxnSpMkLst>
        </pc:cxnChg>
        <pc:cxnChg chg="mod">
          <ac:chgData name="Mundrane, Michael" userId="bdea106f-fec5-4615-8614-6dd8645a5ce3" providerId="ADAL" clId="{B3527A72-C69C-4322-8E4A-25ABEC5BDA20}" dt="2023-08-03T11:44:24.518" v="1873"/>
          <ac:cxnSpMkLst>
            <pc:docMk/>
            <pc:sldMk cId="740871479" sldId="273"/>
            <ac:cxnSpMk id="410" creationId="{E188D951-E4BE-578D-FCDE-312553F4FAD9}"/>
          </ac:cxnSpMkLst>
        </pc:cxnChg>
        <pc:cxnChg chg="mod">
          <ac:chgData name="Mundrane, Michael" userId="bdea106f-fec5-4615-8614-6dd8645a5ce3" providerId="ADAL" clId="{B3527A72-C69C-4322-8E4A-25ABEC5BDA20}" dt="2023-08-03T11:44:24.518" v="1873"/>
          <ac:cxnSpMkLst>
            <pc:docMk/>
            <pc:sldMk cId="740871479" sldId="273"/>
            <ac:cxnSpMk id="411" creationId="{164E0CFC-F6C5-1E99-0147-4DF0764156DB}"/>
          </ac:cxnSpMkLst>
        </pc:cxnChg>
        <pc:cxnChg chg="mod">
          <ac:chgData name="Mundrane, Michael" userId="bdea106f-fec5-4615-8614-6dd8645a5ce3" providerId="ADAL" clId="{B3527A72-C69C-4322-8E4A-25ABEC5BDA20}" dt="2023-08-03T11:44:24.518" v="1873"/>
          <ac:cxnSpMkLst>
            <pc:docMk/>
            <pc:sldMk cId="740871479" sldId="273"/>
            <ac:cxnSpMk id="412" creationId="{D0134D61-EA89-2268-9835-BA093BDCB8D6}"/>
          </ac:cxnSpMkLst>
        </pc:cxnChg>
        <pc:cxnChg chg="mod">
          <ac:chgData name="Mundrane, Michael" userId="bdea106f-fec5-4615-8614-6dd8645a5ce3" providerId="ADAL" clId="{B3527A72-C69C-4322-8E4A-25ABEC5BDA20}" dt="2023-08-03T11:44:24.518" v="1873"/>
          <ac:cxnSpMkLst>
            <pc:docMk/>
            <pc:sldMk cId="740871479" sldId="273"/>
            <ac:cxnSpMk id="413" creationId="{B98B96A6-46EE-EEED-FF67-3935BEF2B2B1}"/>
          </ac:cxnSpMkLst>
        </pc:cxnChg>
        <pc:cxnChg chg="mod">
          <ac:chgData name="Mundrane, Michael" userId="bdea106f-fec5-4615-8614-6dd8645a5ce3" providerId="ADAL" clId="{B3527A72-C69C-4322-8E4A-25ABEC5BDA20}" dt="2023-08-03T11:44:24.518" v="1873"/>
          <ac:cxnSpMkLst>
            <pc:docMk/>
            <pc:sldMk cId="740871479" sldId="273"/>
            <ac:cxnSpMk id="414" creationId="{738CD17A-A4CF-E496-DC27-1512046B0602}"/>
          </ac:cxnSpMkLst>
        </pc:cxnChg>
        <pc:cxnChg chg="mod">
          <ac:chgData name="Mundrane, Michael" userId="bdea106f-fec5-4615-8614-6dd8645a5ce3" providerId="ADAL" clId="{B3527A72-C69C-4322-8E4A-25ABEC5BDA20}" dt="2023-08-03T11:44:24.518" v="1873"/>
          <ac:cxnSpMkLst>
            <pc:docMk/>
            <pc:sldMk cId="740871479" sldId="273"/>
            <ac:cxnSpMk id="415" creationId="{EB8BE498-3A02-717F-A27F-6452953D27EA}"/>
          </ac:cxnSpMkLst>
        </pc:cxnChg>
        <pc:cxnChg chg="mod">
          <ac:chgData name="Mundrane, Michael" userId="bdea106f-fec5-4615-8614-6dd8645a5ce3" providerId="ADAL" clId="{B3527A72-C69C-4322-8E4A-25ABEC5BDA20}" dt="2023-08-03T11:44:24.518" v="1873"/>
          <ac:cxnSpMkLst>
            <pc:docMk/>
            <pc:sldMk cId="740871479" sldId="273"/>
            <ac:cxnSpMk id="416" creationId="{10D6C1BA-AC85-0126-3344-EE9B92343C82}"/>
          </ac:cxnSpMkLst>
        </pc:cxnChg>
        <pc:cxnChg chg="mod">
          <ac:chgData name="Mundrane, Michael" userId="bdea106f-fec5-4615-8614-6dd8645a5ce3" providerId="ADAL" clId="{B3527A72-C69C-4322-8E4A-25ABEC5BDA20}" dt="2023-08-03T11:44:24.518" v="1873"/>
          <ac:cxnSpMkLst>
            <pc:docMk/>
            <pc:sldMk cId="740871479" sldId="273"/>
            <ac:cxnSpMk id="417" creationId="{966B7216-3E78-3583-61E9-7A9EFC70887B}"/>
          </ac:cxnSpMkLst>
        </pc:cxnChg>
        <pc:cxnChg chg="mod">
          <ac:chgData name="Mundrane, Michael" userId="bdea106f-fec5-4615-8614-6dd8645a5ce3" providerId="ADAL" clId="{B3527A72-C69C-4322-8E4A-25ABEC5BDA20}" dt="2023-08-03T11:44:24.518" v="1873"/>
          <ac:cxnSpMkLst>
            <pc:docMk/>
            <pc:sldMk cId="740871479" sldId="273"/>
            <ac:cxnSpMk id="418" creationId="{0F92C80B-3CB6-CA4F-B38E-7064BCF75976}"/>
          </ac:cxnSpMkLst>
        </pc:cxnChg>
        <pc:cxnChg chg="mod">
          <ac:chgData name="Mundrane, Michael" userId="bdea106f-fec5-4615-8614-6dd8645a5ce3" providerId="ADAL" clId="{B3527A72-C69C-4322-8E4A-25ABEC5BDA20}" dt="2023-08-03T11:44:24.689" v="1874"/>
          <ac:cxnSpMkLst>
            <pc:docMk/>
            <pc:sldMk cId="740871479" sldId="273"/>
            <ac:cxnSpMk id="448" creationId="{7983D8B1-F59A-776F-2851-515C5FE79767}"/>
          </ac:cxnSpMkLst>
        </pc:cxnChg>
        <pc:cxnChg chg="mod">
          <ac:chgData name="Mundrane, Michael" userId="bdea106f-fec5-4615-8614-6dd8645a5ce3" providerId="ADAL" clId="{B3527A72-C69C-4322-8E4A-25ABEC5BDA20}" dt="2023-08-03T11:44:24.689" v="1874"/>
          <ac:cxnSpMkLst>
            <pc:docMk/>
            <pc:sldMk cId="740871479" sldId="273"/>
            <ac:cxnSpMk id="449" creationId="{BC90EACD-3D30-47DE-F367-57FCA86C7A8E}"/>
          </ac:cxnSpMkLst>
        </pc:cxnChg>
        <pc:cxnChg chg="mod">
          <ac:chgData name="Mundrane, Michael" userId="bdea106f-fec5-4615-8614-6dd8645a5ce3" providerId="ADAL" clId="{B3527A72-C69C-4322-8E4A-25ABEC5BDA20}" dt="2023-08-03T11:44:24.689" v="1874"/>
          <ac:cxnSpMkLst>
            <pc:docMk/>
            <pc:sldMk cId="740871479" sldId="273"/>
            <ac:cxnSpMk id="450" creationId="{5CFE4D64-70CE-52F3-5640-FAA317DC1866}"/>
          </ac:cxnSpMkLst>
        </pc:cxnChg>
        <pc:cxnChg chg="mod">
          <ac:chgData name="Mundrane, Michael" userId="bdea106f-fec5-4615-8614-6dd8645a5ce3" providerId="ADAL" clId="{B3527A72-C69C-4322-8E4A-25ABEC5BDA20}" dt="2023-08-03T11:44:24.689" v="1874"/>
          <ac:cxnSpMkLst>
            <pc:docMk/>
            <pc:sldMk cId="740871479" sldId="273"/>
            <ac:cxnSpMk id="451" creationId="{EC2B7EC2-0387-E176-9D69-AE1DA1B10DBF}"/>
          </ac:cxnSpMkLst>
        </pc:cxnChg>
        <pc:cxnChg chg="mod">
          <ac:chgData name="Mundrane, Michael" userId="bdea106f-fec5-4615-8614-6dd8645a5ce3" providerId="ADAL" clId="{B3527A72-C69C-4322-8E4A-25ABEC5BDA20}" dt="2023-08-03T11:44:24.689" v="1874"/>
          <ac:cxnSpMkLst>
            <pc:docMk/>
            <pc:sldMk cId="740871479" sldId="273"/>
            <ac:cxnSpMk id="452" creationId="{51D01F7E-3027-392F-3258-1EADE4200B46}"/>
          </ac:cxnSpMkLst>
        </pc:cxnChg>
        <pc:cxnChg chg="mod">
          <ac:chgData name="Mundrane, Michael" userId="bdea106f-fec5-4615-8614-6dd8645a5ce3" providerId="ADAL" clId="{B3527A72-C69C-4322-8E4A-25ABEC5BDA20}" dt="2023-08-03T11:44:24.689" v="1874"/>
          <ac:cxnSpMkLst>
            <pc:docMk/>
            <pc:sldMk cId="740871479" sldId="273"/>
            <ac:cxnSpMk id="453" creationId="{F8C6BD5B-769F-3491-3062-E583C437E9C4}"/>
          </ac:cxnSpMkLst>
        </pc:cxnChg>
        <pc:cxnChg chg="mod">
          <ac:chgData name="Mundrane, Michael" userId="bdea106f-fec5-4615-8614-6dd8645a5ce3" providerId="ADAL" clId="{B3527A72-C69C-4322-8E4A-25ABEC5BDA20}" dt="2023-08-03T11:44:24.689" v="1874"/>
          <ac:cxnSpMkLst>
            <pc:docMk/>
            <pc:sldMk cId="740871479" sldId="273"/>
            <ac:cxnSpMk id="454" creationId="{1D168A1A-FB88-8A77-99B7-736DFA4335A9}"/>
          </ac:cxnSpMkLst>
        </pc:cxnChg>
        <pc:cxnChg chg="mod">
          <ac:chgData name="Mundrane, Michael" userId="bdea106f-fec5-4615-8614-6dd8645a5ce3" providerId="ADAL" clId="{B3527A72-C69C-4322-8E4A-25ABEC5BDA20}" dt="2023-08-03T11:44:24.689" v="1874"/>
          <ac:cxnSpMkLst>
            <pc:docMk/>
            <pc:sldMk cId="740871479" sldId="273"/>
            <ac:cxnSpMk id="455" creationId="{9565B8B3-FA1E-6315-BAD5-B5246221B809}"/>
          </ac:cxnSpMkLst>
        </pc:cxnChg>
        <pc:cxnChg chg="mod">
          <ac:chgData name="Mundrane, Michael" userId="bdea106f-fec5-4615-8614-6dd8645a5ce3" providerId="ADAL" clId="{B3527A72-C69C-4322-8E4A-25ABEC5BDA20}" dt="2023-08-03T11:44:24.689" v="1874"/>
          <ac:cxnSpMkLst>
            <pc:docMk/>
            <pc:sldMk cId="740871479" sldId="273"/>
            <ac:cxnSpMk id="456" creationId="{B646543F-81DF-F99A-2952-E8FA73360A50}"/>
          </ac:cxnSpMkLst>
        </pc:cxnChg>
        <pc:cxnChg chg="mod">
          <ac:chgData name="Mundrane, Michael" userId="bdea106f-fec5-4615-8614-6dd8645a5ce3" providerId="ADAL" clId="{B3527A72-C69C-4322-8E4A-25ABEC5BDA20}" dt="2023-08-03T11:44:24.689" v="1874"/>
          <ac:cxnSpMkLst>
            <pc:docMk/>
            <pc:sldMk cId="740871479" sldId="273"/>
            <ac:cxnSpMk id="457" creationId="{A0C69456-8D13-C448-A925-7D66D3DC157D}"/>
          </ac:cxnSpMkLst>
        </pc:cxnChg>
        <pc:cxnChg chg="mod">
          <ac:chgData name="Mundrane, Michael" userId="bdea106f-fec5-4615-8614-6dd8645a5ce3" providerId="ADAL" clId="{B3527A72-C69C-4322-8E4A-25ABEC5BDA20}" dt="2023-08-03T11:44:24.871" v="1875"/>
          <ac:cxnSpMkLst>
            <pc:docMk/>
            <pc:sldMk cId="740871479" sldId="273"/>
            <ac:cxnSpMk id="487" creationId="{A4A5EA9C-F2D3-A4F1-21AA-997BAD6C4D8D}"/>
          </ac:cxnSpMkLst>
        </pc:cxnChg>
        <pc:cxnChg chg="mod">
          <ac:chgData name="Mundrane, Michael" userId="bdea106f-fec5-4615-8614-6dd8645a5ce3" providerId="ADAL" clId="{B3527A72-C69C-4322-8E4A-25ABEC5BDA20}" dt="2023-08-03T11:44:24.871" v="1875"/>
          <ac:cxnSpMkLst>
            <pc:docMk/>
            <pc:sldMk cId="740871479" sldId="273"/>
            <ac:cxnSpMk id="488" creationId="{C9D54F40-1B67-12CF-56D0-C575E49FA9AC}"/>
          </ac:cxnSpMkLst>
        </pc:cxnChg>
        <pc:cxnChg chg="mod">
          <ac:chgData name="Mundrane, Michael" userId="bdea106f-fec5-4615-8614-6dd8645a5ce3" providerId="ADAL" clId="{B3527A72-C69C-4322-8E4A-25ABEC5BDA20}" dt="2023-08-03T11:44:24.871" v="1875"/>
          <ac:cxnSpMkLst>
            <pc:docMk/>
            <pc:sldMk cId="740871479" sldId="273"/>
            <ac:cxnSpMk id="489" creationId="{6234CE2E-F011-AC9D-3E33-0C3F3042394C}"/>
          </ac:cxnSpMkLst>
        </pc:cxnChg>
        <pc:cxnChg chg="mod">
          <ac:chgData name="Mundrane, Michael" userId="bdea106f-fec5-4615-8614-6dd8645a5ce3" providerId="ADAL" clId="{B3527A72-C69C-4322-8E4A-25ABEC5BDA20}" dt="2023-08-03T11:44:24.871" v="1875"/>
          <ac:cxnSpMkLst>
            <pc:docMk/>
            <pc:sldMk cId="740871479" sldId="273"/>
            <ac:cxnSpMk id="490" creationId="{9F1CAE63-5BB9-21C7-8F98-C9C6D634C887}"/>
          </ac:cxnSpMkLst>
        </pc:cxnChg>
        <pc:cxnChg chg="mod">
          <ac:chgData name="Mundrane, Michael" userId="bdea106f-fec5-4615-8614-6dd8645a5ce3" providerId="ADAL" clId="{B3527A72-C69C-4322-8E4A-25ABEC5BDA20}" dt="2023-08-03T11:44:24.871" v="1875"/>
          <ac:cxnSpMkLst>
            <pc:docMk/>
            <pc:sldMk cId="740871479" sldId="273"/>
            <ac:cxnSpMk id="491" creationId="{94E6D63E-1751-4334-EA7D-6BB05D62D71D}"/>
          </ac:cxnSpMkLst>
        </pc:cxnChg>
        <pc:cxnChg chg="mod">
          <ac:chgData name="Mundrane, Michael" userId="bdea106f-fec5-4615-8614-6dd8645a5ce3" providerId="ADAL" clId="{B3527A72-C69C-4322-8E4A-25ABEC5BDA20}" dt="2023-08-03T11:44:24.871" v="1875"/>
          <ac:cxnSpMkLst>
            <pc:docMk/>
            <pc:sldMk cId="740871479" sldId="273"/>
            <ac:cxnSpMk id="492" creationId="{191D149C-085C-BE2C-437C-EB8133E8C8C8}"/>
          </ac:cxnSpMkLst>
        </pc:cxnChg>
        <pc:cxnChg chg="mod">
          <ac:chgData name="Mundrane, Michael" userId="bdea106f-fec5-4615-8614-6dd8645a5ce3" providerId="ADAL" clId="{B3527A72-C69C-4322-8E4A-25ABEC5BDA20}" dt="2023-08-03T11:44:24.871" v="1875"/>
          <ac:cxnSpMkLst>
            <pc:docMk/>
            <pc:sldMk cId="740871479" sldId="273"/>
            <ac:cxnSpMk id="493" creationId="{2984EEEF-9BB2-FFF1-70E8-AA2798902DBD}"/>
          </ac:cxnSpMkLst>
        </pc:cxnChg>
        <pc:cxnChg chg="mod">
          <ac:chgData name="Mundrane, Michael" userId="bdea106f-fec5-4615-8614-6dd8645a5ce3" providerId="ADAL" clId="{B3527A72-C69C-4322-8E4A-25ABEC5BDA20}" dt="2023-08-03T11:44:24.871" v="1875"/>
          <ac:cxnSpMkLst>
            <pc:docMk/>
            <pc:sldMk cId="740871479" sldId="273"/>
            <ac:cxnSpMk id="494" creationId="{C069E12F-91A5-A75B-9186-B604629C6549}"/>
          </ac:cxnSpMkLst>
        </pc:cxnChg>
        <pc:cxnChg chg="mod">
          <ac:chgData name="Mundrane, Michael" userId="bdea106f-fec5-4615-8614-6dd8645a5ce3" providerId="ADAL" clId="{B3527A72-C69C-4322-8E4A-25ABEC5BDA20}" dt="2023-08-03T11:44:24.871" v="1875"/>
          <ac:cxnSpMkLst>
            <pc:docMk/>
            <pc:sldMk cId="740871479" sldId="273"/>
            <ac:cxnSpMk id="495" creationId="{8D44EE9D-82AF-8254-D85D-8A59C1ABB62C}"/>
          </ac:cxnSpMkLst>
        </pc:cxnChg>
        <pc:cxnChg chg="mod">
          <ac:chgData name="Mundrane, Michael" userId="bdea106f-fec5-4615-8614-6dd8645a5ce3" providerId="ADAL" clId="{B3527A72-C69C-4322-8E4A-25ABEC5BDA20}" dt="2023-08-03T11:44:24.871" v="1875"/>
          <ac:cxnSpMkLst>
            <pc:docMk/>
            <pc:sldMk cId="740871479" sldId="273"/>
            <ac:cxnSpMk id="496" creationId="{1B4FE5EA-DFBF-D92B-BAAA-6F14F8F88B40}"/>
          </ac:cxnSpMkLst>
        </pc:cxnChg>
        <pc:cxnChg chg="mod">
          <ac:chgData name="Mundrane, Michael" userId="bdea106f-fec5-4615-8614-6dd8645a5ce3" providerId="ADAL" clId="{B3527A72-C69C-4322-8E4A-25ABEC5BDA20}" dt="2023-08-03T11:44:25.046" v="1876"/>
          <ac:cxnSpMkLst>
            <pc:docMk/>
            <pc:sldMk cId="740871479" sldId="273"/>
            <ac:cxnSpMk id="526" creationId="{0660D7B5-9BFF-034E-907E-E9CF5A3836DB}"/>
          </ac:cxnSpMkLst>
        </pc:cxnChg>
        <pc:cxnChg chg="mod">
          <ac:chgData name="Mundrane, Michael" userId="bdea106f-fec5-4615-8614-6dd8645a5ce3" providerId="ADAL" clId="{B3527A72-C69C-4322-8E4A-25ABEC5BDA20}" dt="2023-08-03T11:44:25.046" v="1876"/>
          <ac:cxnSpMkLst>
            <pc:docMk/>
            <pc:sldMk cId="740871479" sldId="273"/>
            <ac:cxnSpMk id="527" creationId="{620F1910-E014-FD21-B041-247EE7591635}"/>
          </ac:cxnSpMkLst>
        </pc:cxnChg>
        <pc:cxnChg chg="mod">
          <ac:chgData name="Mundrane, Michael" userId="bdea106f-fec5-4615-8614-6dd8645a5ce3" providerId="ADAL" clId="{B3527A72-C69C-4322-8E4A-25ABEC5BDA20}" dt="2023-08-03T11:44:25.046" v="1876"/>
          <ac:cxnSpMkLst>
            <pc:docMk/>
            <pc:sldMk cId="740871479" sldId="273"/>
            <ac:cxnSpMk id="528" creationId="{922210F3-544E-EA10-48AD-EE88F72856B1}"/>
          </ac:cxnSpMkLst>
        </pc:cxnChg>
        <pc:cxnChg chg="mod">
          <ac:chgData name="Mundrane, Michael" userId="bdea106f-fec5-4615-8614-6dd8645a5ce3" providerId="ADAL" clId="{B3527A72-C69C-4322-8E4A-25ABEC5BDA20}" dt="2023-08-03T11:44:25.046" v="1876"/>
          <ac:cxnSpMkLst>
            <pc:docMk/>
            <pc:sldMk cId="740871479" sldId="273"/>
            <ac:cxnSpMk id="529" creationId="{66B99942-1548-171A-7874-A34423FDC128}"/>
          </ac:cxnSpMkLst>
        </pc:cxnChg>
        <pc:cxnChg chg="mod">
          <ac:chgData name="Mundrane, Michael" userId="bdea106f-fec5-4615-8614-6dd8645a5ce3" providerId="ADAL" clId="{B3527A72-C69C-4322-8E4A-25ABEC5BDA20}" dt="2023-08-03T11:44:25.046" v="1876"/>
          <ac:cxnSpMkLst>
            <pc:docMk/>
            <pc:sldMk cId="740871479" sldId="273"/>
            <ac:cxnSpMk id="530" creationId="{DCBE0C23-7BB3-96D9-D580-DF12D1599224}"/>
          </ac:cxnSpMkLst>
        </pc:cxnChg>
        <pc:cxnChg chg="mod">
          <ac:chgData name="Mundrane, Michael" userId="bdea106f-fec5-4615-8614-6dd8645a5ce3" providerId="ADAL" clId="{B3527A72-C69C-4322-8E4A-25ABEC5BDA20}" dt="2023-08-03T11:44:25.046" v="1876"/>
          <ac:cxnSpMkLst>
            <pc:docMk/>
            <pc:sldMk cId="740871479" sldId="273"/>
            <ac:cxnSpMk id="531" creationId="{7EC7B626-4C0F-4490-115D-E5D75A0BC0FD}"/>
          </ac:cxnSpMkLst>
        </pc:cxnChg>
        <pc:cxnChg chg="mod">
          <ac:chgData name="Mundrane, Michael" userId="bdea106f-fec5-4615-8614-6dd8645a5ce3" providerId="ADAL" clId="{B3527A72-C69C-4322-8E4A-25ABEC5BDA20}" dt="2023-08-03T11:44:25.046" v="1876"/>
          <ac:cxnSpMkLst>
            <pc:docMk/>
            <pc:sldMk cId="740871479" sldId="273"/>
            <ac:cxnSpMk id="532" creationId="{F231C760-8444-D101-F06E-E41FDEE23640}"/>
          </ac:cxnSpMkLst>
        </pc:cxnChg>
        <pc:cxnChg chg="mod">
          <ac:chgData name="Mundrane, Michael" userId="bdea106f-fec5-4615-8614-6dd8645a5ce3" providerId="ADAL" clId="{B3527A72-C69C-4322-8E4A-25ABEC5BDA20}" dt="2023-08-03T11:44:25.046" v="1876"/>
          <ac:cxnSpMkLst>
            <pc:docMk/>
            <pc:sldMk cId="740871479" sldId="273"/>
            <ac:cxnSpMk id="533" creationId="{555E5FE8-B2F4-2522-4420-A2687C60F767}"/>
          </ac:cxnSpMkLst>
        </pc:cxnChg>
        <pc:cxnChg chg="mod">
          <ac:chgData name="Mundrane, Michael" userId="bdea106f-fec5-4615-8614-6dd8645a5ce3" providerId="ADAL" clId="{B3527A72-C69C-4322-8E4A-25ABEC5BDA20}" dt="2023-08-03T11:44:25.046" v="1876"/>
          <ac:cxnSpMkLst>
            <pc:docMk/>
            <pc:sldMk cId="740871479" sldId="273"/>
            <ac:cxnSpMk id="534" creationId="{FB54BAA1-0AEA-EA12-0E61-07493086F6CF}"/>
          </ac:cxnSpMkLst>
        </pc:cxnChg>
        <pc:cxnChg chg="mod">
          <ac:chgData name="Mundrane, Michael" userId="bdea106f-fec5-4615-8614-6dd8645a5ce3" providerId="ADAL" clId="{B3527A72-C69C-4322-8E4A-25ABEC5BDA20}" dt="2023-08-03T11:44:25.046" v="1876"/>
          <ac:cxnSpMkLst>
            <pc:docMk/>
            <pc:sldMk cId="740871479" sldId="273"/>
            <ac:cxnSpMk id="535" creationId="{9F9C2B6E-DCDC-83A6-3569-381A043E8122}"/>
          </ac:cxnSpMkLst>
        </pc:cxnChg>
        <pc:cxnChg chg="mod">
          <ac:chgData name="Mundrane, Michael" userId="bdea106f-fec5-4615-8614-6dd8645a5ce3" providerId="ADAL" clId="{B3527A72-C69C-4322-8E4A-25ABEC5BDA20}" dt="2023-08-03T11:44:39.080" v="1885" actId="478"/>
          <ac:cxnSpMkLst>
            <pc:docMk/>
            <pc:sldMk cId="740871479" sldId="273"/>
            <ac:cxnSpMk id="565" creationId="{280CE4CC-9F6B-347B-14AD-0888BCE6D48A}"/>
          </ac:cxnSpMkLst>
        </pc:cxnChg>
        <pc:cxnChg chg="mod">
          <ac:chgData name="Mundrane, Michael" userId="bdea106f-fec5-4615-8614-6dd8645a5ce3" providerId="ADAL" clId="{B3527A72-C69C-4322-8E4A-25ABEC5BDA20}" dt="2023-08-03T11:44:39.080" v="1885" actId="478"/>
          <ac:cxnSpMkLst>
            <pc:docMk/>
            <pc:sldMk cId="740871479" sldId="273"/>
            <ac:cxnSpMk id="566" creationId="{7F16F072-9A39-72A7-EA84-F18876DDE918}"/>
          </ac:cxnSpMkLst>
        </pc:cxnChg>
        <pc:cxnChg chg="mod">
          <ac:chgData name="Mundrane, Michael" userId="bdea106f-fec5-4615-8614-6dd8645a5ce3" providerId="ADAL" clId="{B3527A72-C69C-4322-8E4A-25ABEC5BDA20}" dt="2023-08-03T11:44:39.080" v="1885" actId="478"/>
          <ac:cxnSpMkLst>
            <pc:docMk/>
            <pc:sldMk cId="740871479" sldId="273"/>
            <ac:cxnSpMk id="567" creationId="{C4C066C4-2052-BD2B-6402-5E82B384B118}"/>
          </ac:cxnSpMkLst>
        </pc:cxnChg>
        <pc:cxnChg chg="mod">
          <ac:chgData name="Mundrane, Michael" userId="bdea106f-fec5-4615-8614-6dd8645a5ce3" providerId="ADAL" clId="{B3527A72-C69C-4322-8E4A-25ABEC5BDA20}" dt="2023-08-03T11:44:39.080" v="1885" actId="478"/>
          <ac:cxnSpMkLst>
            <pc:docMk/>
            <pc:sldMk cId="740871479" sldId="273"/>
            <ac:cxnSpMk id="568" creationId="{94E0311F-293F-14EF-C863-A2E401392D7B}"/>
          </ac:cxnSpMkLst>
        </pc:cxnChg>
        <pc:cxnChg chg="mod">
          <ac:chgData name="Mundrane, Michael" userId="bdea106f-fec5-4615-8614-6dd8645a5ce3" providerId="ADAL" clId="{B3527A72-C69C-4322-8E4A-25ABEC5BDA20}" dt="2023-08-03T11:44:39.080" v="1885" actId="478"/>
          <ac:cxnSpMkLst>
            <pc:docMk/>
            <pc:sldMk cId="740871479" sldId="273"/>
            <ac:cxnSpMk id="569" creationId="{7D31A2F4-E893-D845-8768-92320BF97A33}"/>
          </ac:cxnSpMkLst>
        </pc:cxnChg>
        <pc:cxnChg chg="mod">
          <ac:chgData name="Mundrane, Michael" userId="bdea106f-fec5-4615-8614-6dd8645a5ce3" providerId="ADAL" clId="{B3527A72-C69C-4322-8E4A-25ABEC5BDA20}" dt="2023-08-03T11:44:39.080" v="1885" actId="478"/>
          <ac:cxnSpMkLst>
            <pc:docMk/>
            <pc:sldMk cId="740871479" sldId="273"/>
            <ac:cxnSpMk id="570" creationId="{D94B107D-2EDE-4256-901D-A1A808EDA7BE}"/>
          </ac:cxnSpMkLst>
        </pc:cxnChg>
        <pc:cxnChg chg="mod">
          <ac:chgData name="Mundrane, Michael" userId="bdea106f-fec5-4615-8614-6dd8645a5ce3" providerId="ADAL" clId="{B3527A72-C69C-4322-8E4A-25ABEC5BDA20}" dt="2023-08-03T11:44:39.080" v="1885" actId="478"/>
          <ac:cxnSpMkLst>
            <pc:docMk/>
            <pc:sldMk cId="740871479" sldId="273"/>
            <ac:cxnSpMk id="571" creationId="{64A4A11C-DBE2-55F7-5A28-57A247A6E9F1}"/>
          </ac:cxnSpMkLst>
        </pc:cxnChg>
        <pc:cxnChg chg="mod">
          <ac:chgData name="Mundrane, Michael" userId="bdea106f-fec5-4615-8614-6dd8645a5ce3" providerId="ADAL" clId="{B3527A72-C69C-4322-8E4A-25ABEC5BDA20}" dt="2023-08-03T11:44:39.080" v="1885" actId="478"/>
          <ac:cxnSpMkLst>
            <pc:docMk/>
            <pc:sldMk cId="740871479" sldId="273"/>
            <ac:cxnSpMk id="572" creationId="{5C8BE248-5517-B961-DE80-265249BB0CE0}"/>
          </ac:cxnSpMkLst>
        </pc:cxnChg>
        <pc:cxnChg chg="mod">
          <ac:chgData name="Mundrane, Michael" userId="bdea106f-fec5-4615-8614-6dd8645a5ce3" providerId="ADAL" clId="{B3527A72-C69C-4322-8E4A-25ABEC5BDA20}" dt="2023-08-03T11:44:39.080" v="1885" actId="478"/>
          <ac:cxnSpMkLst>
            <pc:docMk/>
            <pc:sldMk cId="740871479" sldId="273"/>
            <ac:cxnSpMk id="573" creationId="{031C3ECA-C69B-89BF-E689-A22A6D30FEE1}"/>
          </ac:cxnSpMkLst>
        </pc:cxnChg>
        <pc:cxnChg chg="mod">
          <ac:chgData name="Mundrane, Michael" userId="bdea106f-fec5-4615-8614-6dd8645a5ce3" providerId="ADAL" clId="{B3527A72-C69C-4322-8E4A-25ABEC5BDA20}" dt="2023-08-03T11:44:39.080" v="1885" actId="478"/>
          <ac:cxnSpMkLst>
            <pc:docMk/>
            <pc:sldMk cId="740871479" sldId="273"/>
            <ac:cxnSpMk id="574" creationId="{109D2C1C-27D9-52DE-5DDF-0FF3B2282B93}"/>
          </ac:cxnSpMkLst>
        </pc:cxnChg>
        <pc:cxnChg chg="mod">
          <ac:chgData name="Mundrane, Michael" userId="bdea106f-fec5-4615-8614-6dd8645a5ce3" providerId="ADAL" clId="{B3527A72-C69C-4322-8E4A-25ABEC5BDA20}" dt="2023-08-03T11:44:39.080" v="1885" actId="478"/>
          <ac:cxnSpMkLst>
            <pc:docMk/>
            <pc:sldMk cId="740871479" sldId="273"/>
            <ac:cxnSpMk id="604" creationId="{98872F77-209B-FF56-2297-6E079364F766}"/>
          </ac:cxnSpMkLst>
        </pc:cxnChg>
        <pc:cxnChg chg="mod">
          <ac:chgData name="Mundrane, Michael" userId="bdea106f-fec5-4615-8614-6dd8645a5ce3" providerId="ADAL" clId="{B3527A72-C69C-4322-8E4A-25ABEC5BDA20}" dt="2023-08-03T11:44:39.080" v="1885" actId="478"/>
          <ac:cxnSpMkLst>
            <pc:docMk/>
            <pc:sldMk cId="740871479" sldId="273"/>
            <ac:cxnSpMk id="605" creationId="{7BD76BAB-E80D-19FC-23FB-D94CBA66E60E}"/>
          </ac:cxnSpMkLst>
        </pc:cxnChg>
        <pc:cxnChg chg="mod">
          <ac:chgData name="Mundrane, Michael" userId="bdea106f-fec5-4615-8614-6dd8645a5ce3" providerId="ADAL" clId="{B3527A72-C69C-4322-8E4A-25ABEC5BDA20}" dt="2023-08-03T11:44:39.080" v="1885" actId="478"/>
          <ac:cxnSpMkLst>
            <pc:docMk/>
            <pc:sldMk cId="740871479" sldId="273"/>
            <ac:cxnSpMk id="606" creationId="{7BF5F4DB-1ED1-14AC-9151-DE3AE429A4DE}"/>
          </ac:cxnSpMkLst>
        </pc:cxnChg>
        <pc:cxnChg chg="mod">
          <ac:chgData name="Mundrane, Michael" userId="bdea106f-fec5-4615-8614-6dd8645a5ce3" providerId="ADAL" clId="{B3527A72-C69C-4322-8E4A-25ABEC5BDA20}" dt="2023-08-03T11:44:39.080" v="1885" actId="478"/>
          <ac:cxnSpMkLst>
            <pc:docMk/>
            <pc:sldMk cId="740871479" sldId="273"/>
            <ac:cxnSpMk id="607" creationId="{93658E06-0739-6EF9-D294-030C627F1062}"/>
          </ac:cxnSpMkLst>
        </pc:cxnChg>
        <pc:cxnChg chg="mod">
          <ac:chgData name="Mundrane, Michael" userId="bdea106f-fec5-4615-8614-6dd8645a5ce3" providerId="ADAL" clId="{B3527A72-C69C-4322-8E4A-25ABEC5BDA20}" dt="2023-08-03T11:44:39.080" v="1885" actId="478"/>
          <ac:cxnSpMkLst>
            <pc:docMk/>
            <pc:sldMk cId="740871479" sldId="273"/>
            <ac:cxnSpMk id="608" creationId="{8EBE23AE-10C9-143D-2CF9-1BDDA0DBBE18}"/>
          </ac:cxnSpMkLst>
        </pc:cxnChg>
        <pc:cxnChg chg="mod">
          <ac:chgData name="Mundrane, Michael" userId="bdea106f-fec5-4615-8614-6dd8645a5ce3" providerId="ADAL" clId="{B3527A72-C69C-4322-8E4A-25ABEC5BDA20}" dt="2023-08-03T11:44:39.080" v="1885" actId="478"/>
          <ac:cxnSpMkLst>
            <pc:docMk/>
            <pc:sldMk cId="740871479" sldId="273"/>
            <ac:cxnSpMk id="609" creationId="{077C20B0-167C-D914-D4DF-D445AD35E9F2}"/>
          </ac:cxnSpMkLst>
        </pc:cxnChg>
        <pc:cxnChg chg="mod">
          <ac:chgData name="Mundrane, Michael" userId="bdea106f-fec5-4615-8614-6dd8645a5ce3" providerId="ADAL" clId="{B3527A72-C69C-4322-8E4A-25ABEC5BDA20}" dt="2023-08-03T11:44:39.080" v="1885" actId="478"/>
          <ac:cxnSpMkLst>
            <pc:docMk/>
            <pc:sldMk cId="740871479" sldId="273"/>
            <ac:cxnSpMk id="610" creationId="{364D05CE-E489-CF08-00A0-72EA69B003A3}"/>
          </ac:cxnSpMkLst>
        </pc:cxnChg>
        <pc:cxnChg chg="mod">
          <ac:chgData name="Mundrane, Michael" userId="bdea106f-fec5-4615-8614-6dd8645a5ce3" providerId="ADAL" clId="{B3527A72-C69C-4322-8E4A-25ABEC5BDA20}" dt="2023-08-03T11:44:39.080" v="1885" actId="478"/>
          <ac:cxnSpMkLst>
            <pc:docMk/>
            <pc:sldMk cId="740871479" sldId="273"/>
            <ac:cxnSpMk id="611" creationId="{2EBA8552-BF0D-0A12-85E9-5B863CF90C67}"/>
          </ac:cxnSpMkLst>
        </pc:cxnChg>
        <pc:cxnChg chg="mod">
          <ac:chgData name="Mundrane, Michael" userId="bdea106f-fec5-4615-8614-6dd8645a5ce3" providerId="ADAL" clId="{B3527A72-C69C-4322-8E4A-25ABEC5BDA20}" dt="2023-08-03T11:44:39.080" v="1885" actId="478"/>
          <ac:cxnSpMkLst>
            <pc:docMk/>
            <pc:sldMk cId="740871479" sldId="273"/>
            <ac:cxnSpMk id="612" creationId="{1DBA60A8-E654-FE4A-771F-67FC19512E64}"/>
          </ac:cxnSpMkLst>
        </pc:cxnChg>
        <pc:cxnChg chg="mod">
          <ac:chgData name="Mundrane, Michael" userId="bdea106f-fec5-4615-8614-6dd8645a5ce3" providerId="ADAL" clId="{B3527A72-C69C-4322-8E4A-25ABEC5BDA20}" dt="2023-08-03T11:44:39.080" v="1885" actId="478"/>
          <ac:cxnSpMkLst>
            <pc:docMk/>
            <pc:sldMk cId="740871479" sldId="273"/>
            <ac:cxnSpMk id="613" creationId="{1C5A9994-39B6-3927-B0ED-86AAA4402197}"/>
          </ac:cxnSpMkLst>
        </pc:cxnChg>
        <pc:cxnChg chg="mod">
          <ac:chgData name="Mundrane, Michael" userId="bdea106f-fec5-4615-8614-6dd8645a5ce3" providerId="ADAL" clId="{B3527A72-C69C-4322-8E4A-25ABEC5BDA20}" dt="2023-08-03T11:44:39.080" v="1885" actId="478"/>
          <ac:cxnSpMkLst>
            <pc:docMk/>
            <pc:sldMk cId="740871479" sldId="273"/>
            <ac:cxnSpMk id="643" creationId="{B13A7933-827B-EDBB-0ADE-8A4012D1ADFD}"/>
          </ac:cxnSpMkLst>
        </pc:cxnChg>
        <pc:cxnChg chg="mod">
          <ac:chgData name="Mundrane, Michael" userId="bdea106f-fec5-4615-8614-6dd8645a5ce3" providerId="ADAL" clId="{B3527A72-C69C-4322-8E4A-25ABEC5BDA20}" dt="2023-08-03T11:44:39.080" v="1885" actId="478"/>
          <ac:cxnSpMkLst>
            <pc:docMk/>
            <pc:sldMk cId="740871479" sldId="273"/>
            <ac:cxnSpMk id="644" creationId="{1E123A05-6EA8-2B29-2D89-3C1FEC27EB50}"/>
          </ac:cxnSpMkLst>
        </pc:cxnChg>
        <pc:cxnChg chg="mod">
          <ac:chgData name="Mundrane, Michael" userId="bdea106f-fec5-4615-8614-6dd8645a5ce3" providerId="ADAL" clId="{B3527A72-C69C-4322-8E4A-25ABEC5BDA20}" dt="2023-08-03T11:44:39.080" v="1885" actId="478"/>
          <ac:cxnSpMkLst>
            <pc:docMk/>
            <pc:sldMk cId="740871479" sldId="273"/>
            <ac:cxnSpMk id="645" creationId="{F18BFEAB-A9E8-54FC-8AE8-8686FAF5F47D}"/>
          </ac:cxnSpMkLst>
        </pc:cxnChg>
        <pc:cxnChg chg="mod">
          <ac:chgData name="Mundrane, Michael" userId="bdea106f-fec5-4615-8614-6dd8645a5ce3" providerId="ADAL" clId="{B3527A72-C69C-4322-8E4A-25ABEC5BDA20}" dt="2023-08-03T11:44:39.080" v="1885" actId="478"/>
          <ac:cxnSpMkLst>
            <pc:docMk/>
            <pc:sldMk cId="740871479" sldId="273"/>
            <ac:cxnSpMk id="646" creationId="{4FFBCAA1-35C9-ECB4-D993-35E8B683F773}"/>
          </ac:cxnSpMkLst>
        </pc:cxnChg>
        <pc:cxnChg chg="mod">
          <ac:chgData name="Mundrane, Michael" userId="bdea106f-fec5-4615-8614-6dd8645a5ce3" providerId="ADAL" clId="{B3527A72-C69C-4322-8E4A-25ABEC5BDA20}" dt="2023-08-03T11:44:39.080" v="1885" actId="478"/>
          <ac:cxnSpMkLst>
            <pc:docMk/>
            <pc:sldMk cId="740871479" sldId="273"/>
            <ac:cxnSpMk id="647" creationId="{10A18572-233E-F71A-F9C7-1DB9446DF3E0}"/>
          </ac:cxnSpMkLst>
        </pc:cxnChg>
        <pc:cxnChg chg="mod">
          <ac:chgData name="Mundrane, Michael" userId="bdea106f-fec5-4615-8614-6dd8645a5ce3" providerId="ADAL" clId="{B3527A72-C69C-4322-8E4A-25ABEC5BDA20}" dt="2023-08-03T11:44:39.080" v="1885" actId="478"/>
          <ac:cxnSpMkLst>
            <pc:docMk/>
            <pc:sldMk cId="740871479" sldId="273"/>
            <ac:cxnSpMk id="648" creationId="{46F9F641-21CA-647F-5797-92E322BBD56E}"/>
          </ac:cxnSpMkLst>
        </pc:cxnChg>
        <pc:cxnChg chg="mod">
          <ac:chgData name="Mundrane, Michael" userId="bdea106f-fec5-4615-8614-6dd8645a5ce3" providerId="ADAL" clId="{B3527A72-C69C-4322-8E4A-25ABEC5BDA20}" dt="2023-08-03T11:44:39.080" v="1885" actId="478"/>
          <ac:cxnSpMkLst>
            <pc:docMk/>
            <pc:sldMk cId="740871479" sldId="273"/>
            <ac:cxnSpMk id="649" creationId="{C6D00E88-C6DC-7F43-1504-97202664872E}"/>
          </ac:cxnSpMkLst>
        </pc:cxnChg>
        <pc:cxnChg chg="mod">
          <ac:chgData name="Mundrane, Michael" userId="bdea106f-fec5-4615-8614-6dd8645a5ce3" providerId="ADAL" clId="{B3527A72-C69C-4322-8E4A-25ABEC5BDA20}" dt="2023-08-03T11:44:39.080" v="1885" actId="478"/>
          <ac:cxnSpMkLst>
            <pc:docMk/>
            <pc:sldMk cId="740871479" sldId="273"/>
            <ac:cxnSpMk id="650" creationId="{2DCF34F6-9BB3-57D7-0A58-9EB6C7EDA7AA}"/>
          </ac:cxnSpMkLst>
        </pc:cxnChg>
        <pc:cxnChg chg="mod">
          <ac:chgData name="Mundrane, Michael" userId="bdea106f-fec5-4615-8614-6dd8645a5ce3" providerId="ADAL" clId="{B3527A72-C69C-4322-8E4A-25ABEC5BDA20}" dt="2023-08-03T11:44:39.080" v="1885" actId="478"/>
          <ac:cxnSpMkLst>
            <pc:docMk/>
            <pc:sldMk cId="740871479" sldId="273"/>
            <ac:cxnSpMk id="651" creationId="{618EA664-0D03-A574-FF27-68BEF84E6657}"/>
          </ac:cxnSpMkLst>
        </pc:cxnChg>
        <pc:cxnChg chg="mod">
          <ac:chgData name="Mundrane, Michael" userId="bdea106f-fec5-4615-8614-6dd8645a5ce3" providerId="ADAL" clId="{B3527A72-C69C-4322-8E4A-25ABEC5BDA20}" dt="2023-08-03T11:44:39.080" v="1885" actId="478"/>
          <ac:cxnSpMkLst>
            <pc:docMk/>
            <pc:sldMk cId="740871479" sldId="273"/>
            <ac:cxnSpMk id="652" creationId="{B25CDE1A-CEF3-FC1F-21F0-3255E3A9C6A3}"/>
          </ac:cxnSpMkLst>
        </pc:cxnChg>
        <pc:cxnChg chg="mod">
          <ac:chgData name="Mundrane, Michael" userId="bdea106f-fec5-4615-8614-6dd8645a5ce3" providerId="ADAL" clId="{B3527A72-C69C-4322-8E4A-25ABEC5BDA20}" dt="2023-08-03T11:44:39.080" v="1885" actId="478"/>
          <ac:cxnSpMkLst>
            <pc:docMk/>
            <pc:sldMk cId="740871479" sldId="273"/>
            <ac:cxnSpMk id="682" creationId="{DA660D34-CFE9-14EC-6F15-05D5F02BF03C}"/>
          </ac:cxnSpMkLst>
        </pc:cxnChg>
        <pc:cxnChg chg="mod">
          <ac:chgData name="Mundrane, Michael" userId="bdea106f-fec5-4615-8614-6dd8645a5ce3" providerId="ADAL" clId="{B3527A72-C69C-4322-8E4A-25ABEC5BDA20}" dt="2023-08-03T11:44:39.080" v="1885" actId="478"/>
          <ac:cxnSpMkLst>
            <pc:docMk/>
            <pc:sldMk cId="740871479" sldId="273"/>
            <ac:cxnSpMk id="683" creationId="{5ABD27E6-4334-1704-10B6-382F917EA2C3}"/>
          </ac:cxnSpMkLst>
        </pc:cxnChg>
        <pc:cxnChg chg="mod">
          <ac:chgData name="Mundrane, Michael" userId="bdea106f-fec5-4615-8614-6dd8645a5ce3" providerId="ADAL" clId="{B3527A72-C69C-4322-8E4A-25ABEC5BDA20}" dt="2023-08-03T11:44:39.080" v="1885" actId="478"/>
          <ac:cxnSpMkLst>
            <pc:docMk/>
            <pc:sldMk cId="740871479" sldId="273"/>
            <ac:cxnSpMk id="684" creationId="{04AB75EF-9BE4-4C3D-DB38-41D5F10F7311}"/>
          </ac:cxnSpMkLst>
        </pc:cxnChg>
        <pc:cxnChg chg="mod">
          <ac:chgData name="Mundrane, Michael" userId="bdea106f-fec5-4615-8614-6dd8645a5ce3" providerId="ADAL" clId="{B3527A72-C69C-4322-8E4A-25ABEC5BDA20}" dt="2023-08-03T11:44:39.080" v="1885" actId="478"/>
          <ac:cxnSpMkLst>
            <pc:docMk/>
            <pc:sldMk cId="740871479" sldId="273"/>
            <ac:cxnSpMk id="685" creationId="{E8A6AC8B-9EE1-7FB0-9143-A934780B2BEF}"/>
          </ac:cxnSpMkLst>
        </pc:cxnChg>
        <pc:cxnChg chg="mod">
          <ac:chgData name="Mundrane, Michael" userId="bdea106f-fec5-4615-8614-6dd8645a5ce3" providerId="ADAL" clId="{B3527A72-C69C-4322-8E4A-25ABEC5BDA20}" dt="2023-08-03T11:44:39.080" v="1885" actId="478"/>
          <ac:cxnSpMkLst>
            <pc:docMk/>
            <pc:sldMk cId="740871479" sldId="273"/>
            <ac:cxnSpMk id="686" creationId="{0AABA074-C3F0-62EB-BE45-E210A8BD66C9}"/>
          </ac:cxnSpMkLst>
        </pc:cxnChg>
        <pc:cxnChg chg="mod">
          <ac:chgData name="Mundrane, Michael" userId="bdea106f-fec5-4615-8614-6dd8645a5ce3" providerId="ADAL" clId="{B3527A72-C69C-4322-8E4A-25ABEC5BDA20}" dt="2023-08-03T11:44:39.080" v="1885" actId="478"/>
          <ac:cxnSpMkLst>
            <pc:docMk/>
            <pc:sldMk cId="740871479" sldId="273"/>
            <ac:cxnSpMk id="687" creationId="{0A88CCEC-D045-3BC2-82D2-F97A19C8D6CE}"/>
          </ac:cxnSpMkLst>
        </pc:cxnChg>
        <pc:cxnChg chg="mod">
          <ac:chgData name="Mundrane, Michael" userId="bdea106f-fec5-4615-8614-6dd8645a5ce3" providerId="ADAL" clId="{B3527A72-C69C-4322-8E4A-25ABEC5BDA20}" dt="2023-08-03T11:44:39.080" v="1885" actId="478"/>
          <ac:cxnSpMkLst>
            <pc:docMk/>
            <pc:sldMk cId="740871479" sldId="273"/>
            <ac:cxnSpMk id="688" creationId="{98D743C6-C759-A251-2A52-A83C09CD8A24}"/>
          </ac:cxnSpMkLst>
        </pc:cxnChg>
        <pc:cxnChg chg="mod">
          <ac:chgData name="Mundrane, Michael" userId="bdea106f-fec5-4615-8614-6dd8645a5ce3" providerId="ADAL" clId="{B3527A72-C69C-4322-8E4A-25ABEC5BDA20}" dt="2023-08-03T11:44:39.080" v="1885" actId="478"/>
          <ac:cxnSpMkLst>
            <pc:docMk/>
            <pc:sldMk cId="740871479" sldId="273"/>
            <ac:cxnSpMk id="689" creationId="{7759FB78-D463-8961-FC1E-F6B4A4D9AA23}"/>
          </ac:cxnSpMkLst>
        </pc:cxnChg>
        <pc:cxnChg chg="mod">
          <ac:chgData name="Mundrane, Michael" userId="bdea106f-fec5-4615-8614-6dd8645a5ce3" providerId="ADAL" clId="{B3527A72-C69C-4322-8E4A-25ABEC5BDA20}" dt="2023-08-03T11:44:39.080" v="1885" actId="478"/>
          <ac:cxnSpMkLst>
            <pc:docMk/>
            <pc:sldMk cId="740871479" sldId="273"/>
            <ac:cxnSpMk id="690" creationId="{32FAFF2A-CBBF-64A9-C11B-42EC2B6A5072}"/>
          </ac:cxnSpMkLst>
        </pc:cxnChg>
        <pc:cxnChg chg="mod">
          <ac:chgData name="Mundrane, Michael" userId="bdea106f-fec5-4615-8614-6dd8645a5ce3" providerId="ADAL" clId="{B3527A72-C69C-4322-8E4A-25ABEC5BDA20}" dt="2023-08-03T11:44:39.080" v="1885" actId="478"/>
          <ac:cxnSpMkLst>
            <pc:docMk/>
            <pc:sldMk cId="740871479" sldId="273"/>
            <ac:cxnSpMk id="691" creationId="{EA767ECB-D3B6-148B-BC89-A968DC0FC20A}"/>
          </ac:cxnSpMkLst>
        </pc:cxnChg>
        <pc:cxnChg chg="mod">
          <ac:chgData name="Mundrane, Michael" userId="bdea106f-fec5-4615-8614-6dd8645a5ce3" providerId="ADAL" clId="{B3527A72-C69C-4322-8E4A-25ABEC5BDA20}" dt="2023-08-03T11:44:39.080" v="1885" actId="478"/>
          <ac:cxnSpMkLst>
            <pc:docMk/>
            <pc:sldMk cId="740871479" sldId="273"/>
            <ac:cxnSpMk id="721" creationId="{8820952C-1321-9F39-3892-7450B60A6093}"/>
          </ac:cxnSpMkLst>
        </pc:cxnChg>
        <pc:cxnChg chg="mod">
          <ac:chgData name="Mundrane, Michael" userId="bdea106f-fec5-4615-8614-6dd8645a5ce3" providerId="ADAL" clId="{B3527A72-C69C-4322-8E4A-25ABEC5BDA20}" dt="2023-08-03T11:44:39.080" v="1885" actId="478"/>
          <ac:cxnSpMkLst>
            <pc:docMk/>
            <pc:sldMk cId="740871479" sldId="273"/>
            <ac:cxnSpMk id="722" creationId="{23D7CF9C-524B-9F43-4EB7-BCCF948382EA}"/>
          </ac:cxnSpMkLst>
        </pc:cxnChg>
        <pc:cxnChg chg="mod">
          <ac:chgData name="Mundrane, Michael" userId="bdea106f-fec5-4615-8614-6dd8645a5ce3" providerId="ADAL" clId="{B3527A72-C69C-4322-8E4A-25ABEC5BDA20}" dt="2023-08-03T11:44:39.080" v="1885" actId="478"/>
          <ac:cxnSpMkLst>
            <pc:docMk/>
            <pc:sldMk cId="740871479" sldId="273"/>
            <ac:cxnSpMk id="723" creationId="{B86F0608-7F75-19BC-C643-18915FAC3F66}"/>
          </ac:cxnSpMkLst>
        </pc:cxnChg>
        <pc:cxnChg chg="mod">
          <ac:chgData name="Mundrane, Michael" userId="bdea106f-fec5-4615-8614-6dd8645a5ce3" providerId="ADAL" clId="{B3527A72-C69C-4322-8E4A-25ABEC5BDA20}" dt="2023-08-03T11:44:39.080" v="1885" actId="478"/>
          <ac:cxnSpMkLst>
            <pc:docMk/>
            <pc:sldMk cId="740871479" sldId="273"/>
            <ac:cxnSpMk id="724" creationId="{C6D48728-48CF-1372-3C9A-85A2E4DFDE1D}"/>
          </ac:cxnSpMkLst>
        </pc:cxnChg>
        <pc:cxnChg chg="mod">
          <ac:chgData name="Mundrane, Michael" userId="bdea106f-fec5-4615-8614-6dd8645a5ce3" providerId="ADAL" clId="{B3527A72-C69C-4322-8E4A-25ABEC5BDA20}" dt="2023-08-03T11:44:39.080" v="1885" actId="478"/>
          <ac:cxnSpMkLst>
            <pc:docMk/>
            <pc:sldMk cId="740871479" sldId="273"/>
            <ac:cxnSpMk id="725" creationId="{684EDD0B-1504-4F1F-C4CF-9796CDCF0642}"/>
          </ac:cxnSpMkLst>
        </pc:cxnChg>
        <pc:cxnChg chg="mod">
          <ac:chgData name="Mundrane, Michael" userId="bdea106f-fec5-4615-8614-6dd8645a5ce3" providerId="ADAL" clId="{B3527A72-C69C-4322-8E4A-25ABEC5BDA20}" dt="2023-08-03T11:44:39.080" v="1885" actId="478"/>
          <ac:cxnSpMkLst>
            <pc:docMk/>
            <pc:sldMk cId="740871479" sldId="273"/>
            <ac:cxnSpMk id="726" creationId="{40358D7F-E4CF-B509-FDDC-B8669765ED4C}"/>
          </ac:cxnSpMkLst>
        </pc:cxnChg>
        <pc:cxnChg chg="mod">
          <ac:chgData name="Mundrane, Michael" userId="bdea106f-fec5-4615-8614-6dd8645a5ce3" providerId="ADAL" clId="{B3527A72-C69C-4322-8E4A-25ABEC5BDA20}" dt="2023-08-03T11:44:39.080" v="1885" actId="478"/>
          <ac:cxnSpMkLst>
            <pc:docMk/>
            <pc:sldMk cId="740871479" sldId="273"/>
            <ac:cxnSpMk id="727" creationId="{BF4F8425-0AF1-9A17-4C4D-F8058D5E4075}"/>
          </ac:cxnSpMkLst>
        </pc:cxnChg>
        <pc:cxnChg chg="mod">
          <ac:chgData name="Mundrane, Michael" userId="bdea106f-fec5-4615-8614-6dd8645a5ce3" providerId="ADAL" clId="{B3527A72-C69C-4322-8E4A-25ABEC5BDA20}" dt="2023-08-03T11:44:39.080" v="1885" actId="478"/>
          <ac:cxnSpMkLst>
            <pc:docMk/>
            <pc:sldMk cId="740871479" sldId="273"/>
            <ac:cxnSpMk id="728" creationId="{74745F03-6D20-202A-4566-3132649EFC7D}"/>
          </ac:cxnSpMkLst>
        </pc:cxnChg>
        <pc:cxnChg chg="mod">
          <ac:chgData name="Mundrane, Michael" userId="bdea106f-fec5-4615-8614-6dd8645a5ce3" providerId="ADAL" clId="{B3527A72-C69C-4322-8E4A-25ABEC5BDA20}" dt="2023-08-03T11:44:39.080" v="1885" actId="478"/>
          <ac:cxnSpMkLst>
            <pc:docMk/>
            <pc:sldMk cId="740871479" sldId="273"/>
            <ac:cxnSpMk id="729" creationId="{0C1C9FF6-A4C9-C27A-74BA-47E277B9F4F8}"/>
          </ac:cxnSpMkLst>
        </pc:cxnChg>
        <pc:cxnChg chg="mod">
          <ac:chgData name="Mundrane, Michael" userId="bdea106f-fec5-4615-8614-6dd8645a5ce3" providerId="ADAL" clId="{B3527A72-C69C-4322-8E4A-25ABEC5BDA20}" dt="2023-08-03T11:44:39.080" v="1885" actId="478"/>
          <ac:cxnSpMkLst>
            <pc:docMk/>
            <pc:sldMk cId="740871479" sldId="273"/>
            <ac:cxnSpMk id="730" creationId="{03E2D8EC-06D8-86FF-2E7C-451879E4A208}"/>
          </ac:cxnSpMkLst>
        </pc:cxnChg>
        <pc:cxnChg chg="mod">
          <ac:chgData name="Mundrane, Michael" userId="bdea106f-fec5-4615-8614-6dd8645a5ce3" providerId="ADAL" clId="{B3527A72-C69C-4322-8E4A-25ABEC5BDA20}" dt="2023-08-03T11:44:39.080" v="1885" actId="478"/>
          <ac:cxnSpMkLst>
            <pc:docMk/>
            <pc:sldMk cId="740871479" sldId="273"/>
            <ac:cxnSpMk id="760" creationId="{C09C6E98-AA04-936D-20D4-2414B283CB1C}"/>
          </ac:cxnSpMkLst>
        </pc:cxnChg>
        <pc:cxnChg chg="mod">
          <ac:chgData name="Mundrane, Michael" userId="bdea106f-fec5-4615-8614-6dd8645a5ce3" providerId="ADAL" clId="{B3527A72-C69C-4322-8E4A-25ABEC5BDA20}" dt="2023-08-03T11:44:39.080" v="1885" actId="478"/>
          <ac:cxnSpMkLst>
            <pc:docMk/>
            <pc:sldMk cId="740871479" sldId="273"/>
            <ac:cxnSpMk id="761" creationId="{46167F0E-4713-7802-F6A9-5B497C79CC4E}"/>
          </ac:cxnSpMkLst>
        </pc:cxnChg>
        <pc:cxnChg chg="mod">
          <ac:chgData name="Mundrane, Michael" userId="bdea106f-fec5-4615-8614-6dd8645a5ce3" providerId="ADAL" clId="{B3527A72-C69C-4322-8E4A-25ABEC5BDA20}" dt="2023-08-03T11:44:39.080" v="1885" actId="478"/>
          <ac:cxnSpMkLst>
            <pc:docMk/>
            <pc:sldMk cId="740871479" sldId="273"/>
            <ac:cxnSpMk id="762" creationId="{61859737-71B2-ED9D-530A-2128C26F8B1D}"/>
          </ac:cxnSpMkLst>
        </pc:cxnChg>
        <pc:cxnChg chg="mod">
          <ac:chgData name="Mundrane, Michael" userId="bdea106f-fec5-4615-8614-6dd8645a5ce3" providerId="ADAL" clId="{B3527A72-C69C-4322-8E4A-25ABEC5BDA20}" dt="2023-08-03T11:44:39.080" v="1885" actId="478"/>
          <ac:cxnSpMkLst>
            <pc:docMk/>
            <pc:sldMk cId="740871479" sldId="273"/>
            <ac:cxnSpMk id="763" creationId="{836CBBD0-2982-C71A-B6E6-87DC4F9625B8}"/>
          </ac:cxnSpMkLst>
        </pc:cxnChg>
        <pc:cxnChg chg="mod">
          <ac:chgData name="Mundrane, Michael" userId="bdea106f-fec5-4615-8614-6dd8645a5ce3" providerId="ADAL" clId="{B3527A72-C69C-4322-8E4A-25ABEC5BDA20}" dt="2023-08-03T11:44:39.080" v="1885" actId="478"/>
          <ac:cxnSpMkLst>
            <pc:docMk/>
            <pc:sldMk cId="740871479" sldId="273"/>
            <ac:cxnSpMk id="764" creationId="{153331B8-74D4-47D2-1592-5D866FB33D8C}"/>
          </ac:cxnSpMkLst>
        </pc:cxnChg>
        <pc:cxnChg chg="mod">
          <ac:chgData name="Mundrane, Michael" userId="bdea106f-fec5-4615-8614-6dd8645a5ce3" providerId="ADAL" clId="{B3527A72-C69C-4322-8E4A-25ABEC5BDA20}" dt="2023-08-03T11:44:39.080" v="1885" actId="478"/>
          <ac:cxnSpMkLst>
            <pc:docMk/>
            <pc:sldMk cId="740871479" sldId="273"/>
            <ac:cxnSpMk id="765" creationId="{F19A453F-5A11-90F2-9928-D45E613E794A}"/>
          </ac:cxnSpMkLst>
        </pc:cxnChg>
        <pc:cxnChg chg="mod">
          <ac:chgData name="Mundrane, Michael" userId="bdea106f-fec5-4615-8614-6dd8645a5ce3" providerId="ADAL" clId="{B3527A72-C69C-4322-8E4A-25ABEC5BDA20}" dt="2023-08-03T11:44:39.080" v="1885" actId="478"/>
          <ac:cxnSpMkLst>
            <pc:docMk/>
            <pc:sldMk cId="740871479" sldId="273"/>
            <ac:cxnSpMk id="766" creationId="{291850C8-BF1D-6AD0-538C-597242CDF445}"/>
          </ac:cxnSpMkLst>
        </pc:cxnChg>
        <pc:cxnChg chg="mod">
          <ac:chgData name="Mundrane, Michael" userId="bdea106f-fec5-4615-8614-6dd8645a5ce3" providerId="ADAL" clId="{B3527A72-C69C-4322-8E4A-25ABEC5BDA20}" dt="2023-08-03T11:44:39.080" v="1885" actId="478"/>
          <ac:cxnSpMkLst>
            <pc:docMk/>
            <pc:sldMk cId="740871479" sldId="273"/>
            <ac:cxnSpMk id="767" creationId="{777B8C63-AAC0-01B6-55C0-52927D565DF4}"/>
          </ac:cxnSpMkLst>
        </pc:cxnChg>
        <pc:cxnChg chg="mod">
          <ac:chgData name="Mundrane, Michael" userId="bdea106f-fec5-4615-8614-6dd8645a5ce3" providerId="ADAL" clId="{B3527A72-C69C-4322-8E4A-25ABEC5BDA20}" dt="2023-08-03T11:44:39.080" v="1885" actId="478"/>
          <ac:cxnSpMkLst>
            <pc:docMk/>
            <pc:sldMk cId="740871479" sldId="273"/>
            <ac:cxnSpMk id="768" creationId="{897A5F41-461E-9B74-7AB7-18FDC541CF33}"/>
          </ac:cxnSpMkLst>
        </pc:cxnChg>
        <pc:cxnChg chg="mod">
          <ac:chgData name="Mundrane, Michael" userId="bdea106f-fec5-4615-8614-6dd8645a5ce3" providerId="ADAL" clId="{B3527A72-C69C-4322-8E4A-25ABEC5BDA20}" dt="2023-08-03T11:44:39.080" v="1885" actId="478"/>
          <ac:cxnSpMkLst>
            <pc:docMk/>
            <pc:sldMk cId="740871479" sldId="273"/>
            <ac:cxnSpMk id="769" creationId="{AC740AE7-85E9-4645-1C46-3A1D734A4A3B}"/>
          </ac:cxnSpMkLst>
        </pc:cxnChg>
        <pc:cxnChg chg="mod">
          <ac:chgData name="Mundrane, Michael" userId="bdea106f-fec5-4615-8614-6dd8645a5ce3" providerId="ADAL" clId="{B3527A72-C69C-4322-8E4A-25ABEC5BDA20}" dt="2023-08-03T11:44:39.080" v="1885" actId="478"/>
          <ac:cxnSpMkLst>
            <pc:docMk/>
            <pc:sldMk cId="740871479" sldId="273"/>
            <ac:cxnSpMk id="799" creationId="{B11E2B57-C507-AA21-7306-7790812DC5DD}"/>
          </ac:cxnSpMkLst>
        </pc:cxnChg>
        <pc:cxnChg chg="mod">
          <ac:chgData name="Mundrane, Michael" userId="bdea106f-fec5-4615-8614-6dd8645a5ce3" providerId="ADAL" clId="{B3527A72-C69C-4322-8E4A-25ABEC5BDA20}" dt="2023-08-03T11:44:39.080" v="1885" actId="478"/>
          <ac:cxnSpMkLst>
            <pc:docMk/>
            <pc:sldMk cId="740871479" sldId="273"/>
            <ac:cxnSpMk id="800" creationId="{651B88AF-782C-130E-7CBC-46AB456B740E}"/>
          </ac:cxnSpMkLst>
        </pc:cxnChg>
        <pc:cxnChg chg="mod">
          <ac:chgData name="Mundrane, Michael" userId="bdea106f-fec5-4615-8614-6dd8645a5ce3" providerId="ADAL" clId="{B3527A72-C69C-4322-8E4A-25ABEC5BDA20}" dt="2023-08-03T11:44:39.080" v="1885" actId="478"/>
          <ac:cxnSpMkLst>
            <pc:docMk/>
            <pc:sldMk cId="740871479" sldId="273"/>
            <ac:cxnSpMk id="801" creationId="{2BAFE193-04BF-5134-E1CA-A1D234DAA220}"/>
          </ac:cxnSpMkLst>
        </pc:cxnChg>
        <pc:cxnChg chg="mod">
          <ac:chgData name="Mundrane, Michael" userId="bdea106f-fec5-4615-8614-6dd8645a5ce3" providerId="ADAL" clId="{B3527A72-C69C-4322-8E4A-25ABEC5BDA20}" dt="2023-08-03T11:44:39.080" v="1885" actId="478"/>
          <ac:cxnSpMkLst>
            <pc:docMk/>
            <pc:sldMk cId="740871479" sldId="273"/>
            <ac:cxnSpMk id="802" creationId="{D96A9066-4862-FEAC-608E-EE1EC43B1B45}"/>
          </ac:cxnSpMkLst>
        </pc:cxnChg>
        <pc:cxnChg chg="mod">
          <ac:chgData name="Mundrane, Michael" userId="bdea106f-fec5-4615-8614-6dd8645a5ce3" providerId="ADAL" clId="{B3527A72-C69C-4322-8E4A-25ABEC5BDA20}" dt="2023-08-03T11:44:39.080" v="1885" actId="478"/>
          <ac:cxnSpMkLst>
            <pc:docMk/>
            <pc:sldMk cId="740871479" sldId="273"/>
            <ac:cxnSpMk id="803" creationId="{6F345189-6747-57A0-0637-DB64802B40EB}"/>
          </ac:cxnSpMkLst>
        </pc:cxnChg>
        <pc:cxnChg chg="mod">
          <ac:chgData name="Mundrane, Michael" userId="bdea106f-fec5-4615-8614-6dd8645a5ce3" providerId="ADAL" clId="{B3527A72-C69C-4322-8E4A-25ABEC5BDA20}" dt="2023-08-03T11:44:39.080" v="1885" actId="478"/>
          <ac:cxnSpMkLst>
            <pc:docMk/>
            <pc:sldMk cId="740871479" sldId="273"/>
            <ac:cxnSpMk id="804" creationId="{81FE2464-5DEF-7FB7-97C5-3220073D1332}"/>
          </ac:cxnSpMkLst>
        </pc:cxnChg>
        <pc:cxnChg chg="mod">
          <ac:chgData name="Mundrane, Michael" userId="bdea106f-fec5-4615-8614-6dd8645a5ce3" providerId="ADAL" clId="{B3527A72-C69C-4322-8E4A-25ABEC5BDA20}" dt="2023-08-03T11:44:39.080" v="1885" actId="478"/>
          <ac:cxnSpMkLst>
            <pc:docMk/>
            <pc:sldMk cId="740871479" sldId="273"/>
            <ac:cxnSpMk id="805" creationId="{A9634B8E-F4F1-710E-6F94-E9C5ADC99647}"/>
          </ac:cxnSpMkLst>
        </pc:cxnChg>
        <pc:cxnChg chg="mod">
          <ac:chgData name="Mundrane, Michael" userId="bdea106f-fec5-4615-8614-6dd8645a5ce3" providerId="ADAL" clId="{B3527A72-C69C-4322-8E4A-25ABEC5BDA20}" dt="2023-08-03T11:44:39.080" v="1885" actId="478"/>
          <ac:cxnSpMkLst>
            <pc:docMk/>
            <pc:sldMk cId="740871479" sldId="273"/>
            <ac:cxnSpMk id="806" creationId="{BA9B3D96-87B4-0A72-98FC-14E1FA6CAF88}"/>
          </ac:cxnSpMkLst>
        </pc:cxnChg>
        <pc:cxnChg chg="mod">
          <ac:chgData name="Mundrane, Michael" userId="bdea106f-fec5-4615-8614-6dd8645a5ce3" providerId="ADAL" clId="{B3527A72-C69C-4322-8E4A-25ABEC5BDA20}" dt="2023-08-03T11:44:39.080" v="1885" actId="478"/>
          <ac:cxnSpMkLst>
            <pc:docMk/>
            <pc:sldMk cId="740871479" sldId="273"/>
            <ac:cxnSpMk id="807" creationId="{35FDD69D-A3BA-8C26-A62F-3EF688E244FD}"/>
          </ac:cxnSpMkLst>
        </pc:cxnChg>
        <pc:cxnChg chg="mod">
          <ac:chgData name="Mundrane, Michael" userId="bdea106f-fec5-4615-8614-6dd8645a5ce3" providerId="ADAL" clId="{B3527A72-C69C-4322-8E4A-25ABEC5BDA20}" dt="2023-08-03T11:44:39.080" v="1885" actId="478"/>
          <ac:cxnSpMkLst>
            <pc:docMk/>
            <pc:sldMk cId="740871479" sldId="273"/>
            <ac:cxnSpMk id="808" creationId="{5C5AE8C3-A84B-CC2C-4331-2F2B26667130}"/>
          </ac:cxnSpMkLst>
        </pc:cxnChg>
        <pc:cxnChg chg="mod">
          <ac:chgData name="Mundrane, Michael" userId="bdea106f-fec5-4615-8614-6dd8645a5ce3" providerId="ADAL" clId="{B3527A72-C69C-4322-8E4A-25ABEC5BDA20}" dt="2023-08-03T11:44:39.080" v="1885" actId="478"/>
          <ac:cxnSpMkLst>
            <pc:docMk/>
            <pc:sldMk cId="740871479" sldId="273"/>
            <ac:cxnSpMk id="838" creationId="{3E1606B7-0DD4-B543-34A3-2FE768326149}"/>
          </ac:cxnSpMkLst>
        </pc:cxnChg>
        <pc:cxnChg chg="mod">
          <ac:chgData name="Mundrane, Michael" userId="bdea106f-fec5-4615-8614-6dd8645a5ce3" providerId="ADAL" clId="{B3527A72-C69C-4322-8E4A-25ABEC5BDA20}" dt="2023-08-03T11:44:39.080" v="1885" actId="478"/>
          <ac:cxnSpMkLst>
            <pc:docMk/>
            <pc:sldMk cId="740871479" sldId="273"/>
            <ac:cxnSpMk id="839" creationId="{07880688-F662-CFD2-9627-622C87434860}"/>
          </ac:cxnSpMkLst>
        </pc:cxnChg>
        <pc:cxnChg chg="mod">
          <ac:chgData name="Mundrane, Michael" userId="bdea106f-fec5-4615-8614-6dd8645a5ce3" providerId="ADAL" clId="{B3527A72-C69C-4322-8E4A-25ABEC5BDA20}" dt="2023-08-03T11:44:39.080" v="1885" actId="478"/>
          <ac:cxnSpMkLst>
            <pc:docMk/>
            <pc:sldMk cId="740871479" sldId="273"/>
            <ac:cxnSpMk id="840" creationId="{B95307D4-0DFE-EE5F-BBBD-DE9C80082DB5}"/>
          </ac:cxnSpMkLst>
        </pc:cxnChg>
        <pc:cxnChg chg="mod">
          <ac:chgData name="Mundrane, Michael" userId="bdea106f-fec5-4615-8614-6dd8645a5ce3" providerId="ADAL" clId="{B3527A72-C69C-4322-8E4A-25ABEC5BDA20}" dt="2023-08-03T11:44:39.080" v="1885" actId="478"/>
          <ac:cxnSpMkLst>
            <pc:docMk/>
            <pc:sldMk cId="740871479" sldId="273"/>
            <ac:cxnSpMk id="841" creationId="{0F9575F7-E6E2-AFE8-B056-BB0C0F5B6F15}"/>
          </ac:cxnSpMkLst>
        </pc:cxnChg>
        <pc:cxnChg chg="mod">
          <ac:chgData name="Mundrane, Michael" userId="bdea106f-fec5-4615-8614-6dd8645a5ce3" providerId="ADAL" clId="{B3527A72-C69C-4322-8E4A-25ABEC5BDA20}" dt="2023-08-03T11:44:39.080" v="1885" actId="478"/>
          <ac:cxnSpMkLst>
            <pc:docMk/>
            <pc:sldMk cId="740871479" sldId="273"/>
            <ac:cxnSpMk id="842" creationId="{7A7A316B-8D6E-258F-D5DE-02B157763544}"/>
          </ac:cxnSpMkLst>
        </pc:cxnChg>
        <pc:cxnChg chg="mod">
          <ac:chgData name="Mundrane, Michael" userId="bdea106f-fec5-4615-8614-6dd8645a5ce3" providerId="ADAL" clId="{B3527A72-C69C-4322-8E4A-25ABEC5BDA20}" dt="2023-08-03T11:44:39.080" v="1885" actId="478"/>
          <ac:cxnSpMkLst>
            <pc:docMk/>
            <pc:sldMk cId="740871479" sldId="273"/>
            <ac:cxnSpMk id="843" creationId="{2E3941C2-A808-D7D0-C3D2-241A4AB5DC9D}"/>
          </ac:cxnSpMkLst>
        </pc:cxnChg>
        <pc:cxnChg chg="mod">
          <ac:chgData name="Mundrane, Michael" userId="bdea106f-fec5-4615-8614-6dd8645a5ce3" providerId="ADAL" clId="{B3527A72-C69C-4322-8E4A-25ABEC5BDA20}" dt="2023-08-03T11:44:39.080" v="1885" actId="478"/>
          <ac:cxnSpMkLst>
            <pc:docMk/>
            <pc:sldMk cId="740871479" sldId="273"/>
            <ac:cxnSpMk id="844" creationId="{D0CA3B59-C092-7C4A-BF3B-19267D2396E8}"/>
          </ac:cxnSpMkLst>
        </pc:cxnChg>
        <pc:cxnChg chg="mod">
          <ac:chgData name="Mundrane, Michael" userId="bdea106f-fec5-4615-8614-6dd8645a5ce3" providerId="ADAL" clId="{B3527A72-C69C-4322-8E4A-25ABEC5BDA20}" dt="2023-08-03T11:44:39.080" v="1885" actId="478"/>
          <ac:cxnSpMkLst>
            <pc:docMk/>
            <pc:sldMk cId="740871479" sldId="273"/>
            <ac:cxnSpMk id="845" creationId="{9437D9B7-3B34-9425-C583-EBC5D09477D5}"/>
          </ac:cxnSpMkLst>
        </pc:cxnChg>
        <pc:cxnChg chg="mod">
          <ac:chgData name="Mundrane, Michael" userId="bdea106f-fec5-4615-8614-6dd8645a5ce3" providerId="ADAL" clId="{B3527A72-C69C-4322-8E4A-25ABEC5BDA20}" dt="2023-08-03T11:44:39.080" v="1885" actId="478"/>
          <ac:cxnSpMkLst>
            <pc:docMk/>
            <pc:sldMk cId="740871479" sldId="273"/>
            <ac:cxnSpMk id="846" creationId="{3BDCAD8E-E979-B71E-135D-C1151D5EDC2A}"/>
          </ac:cxnSpMkLst>
        </pc:cxnChg>
        <pc:cxnChg chg="mod">
          <ac:chgData name="Mundrane, Michael" userId="bdea106f-fec5-4615-8614-6dd8645a5ce3" providerId="ADAL" clId="{B3527A72-C69C-4322-8E4A-25ABEC5BDA20}" dt="2023-08-03T11:44:39.080" v="1885" actId="478"/>
          <ac:cxnSpMkLst>
            <pc:docMk/>
            <pc:sldMk cId="740871479" sldId="273"/>
            <ac:cxnSpMk id="847" creationId="{C44F1C5C-6740-E279-E39D-62F92F95CF31}"/>
          </ac:cxnSpMkLst>
        </pc:cxnChg>
        <pc:cxnChg chg="mod">
          <ac:chgData name="Mundrane, Michael" userId="bdea106f-fec5-4615-8614-6dd8645a5ce3" providerId="ADAL" clId="{B3527A72-C69C-4322-8E4A-25ABEC5BDA20}" dt="2023-08-04T18:24:02.217" v="8400"/>
          <ac:cxnSpMkLst>
            <pc:docMk/>
            <pc:sldMk cId="740871479" sldId="273"/>
            <ac:cxnSpMk id="869" creationId="{90FD0212-C5F6-A4B4-7B59-5F3CA9AC2BF1}"/>
          </ac:cxnSpMkLst>
        </pc:cxnChg>
      </pc:sldChg>
      <pc:sldChg chg="addSp delSp modSp new mod modTransition modAnim">
        <pc:chgData name="Mundrane, Michael" userId="bdea106f-fec5-4615-8614-6dd8645a5ce3" providerId="ADAL" clId="{B3527A72-C69C-4322-8E4A-25ABEC5BDA20}" dt="2023-08-07T14:50:03.730" v="9947" actId="20577"/>
        <pc:sldMkLst>
          <pc:docMk/>
          <pc:sldMk cId="3748358060" sldId="274"/>
        </pc:sldMkLst>
        <pc:spChg chg="mod">
          <ac:chgData name="Mundrane, Michael" userId="bdea106f-fec5-4615-8614-6dd8645a5ce3" providerId="ADAL" clId="{B3527A72-C69C-4322-8E4A-25ABEC5BDA20}" dt="2023-08-07T14:47:40.958" v="9847" actId="1076"/>
          <ac:spMkLst>
            <pc:docMk/>
            <pc:sldMk cId="3748358060" sldId="274"/>
            <ac:spMk id="2" creationId="{41264A4F-296D-505B-D178-29C3516872BE}"/>
          </ac:spMkLst>
        </pc:spChg>
        <pc:spChg chg="mod">
          <ac:chgData name="Mundrane, Michael" userId="bdea106f-fec5-4615-8614-6dd8645a5ce3" providerId="ADAL" clId="{B3527A72-C69C-4322-8E4A-25ABEC5BDA20}" dt="2023-08-04T18:35:54.114" v="8816" actId="20577"/>
          <ac:spMkLst>
            <pc:docMk/>
            <pc:sldMk cId="3748358060" sldId="274"/>
            <ac:spMk id="3" creationId="{6958EFE4-2DC1-A418-17D0-1A81ECEADFAD}"/>
          </ac:spMkLst>
        </pc:spChg>
        <pc:spChg chg="add mod">
          <ac:chgData name="Mundrane, Michael" userId="bdea106f-fec5-4615-8614-6dd8645a5ce3" providerId="ADAL" clId="{B3527A72-C69C-4322-8E4A-25ABEC5BDA20}" dt="2023-08-07T14:49:19.584" v="9938" actId="1035"/>
          <ac:spMkLst>
            <pc:docMk/>
            <pc:sldMk cId="3748358060" sldId="274"/>
            <ac:spMk id="4" creationId="{09FA8721-050D-BC27-4DD1-CBE040F53C57}"/>
          </ac:spMkLst>
        </pc:spChg>
        <pc:spChg chg="mod topLvl">
          <ac:chgData name="Mundrane, Michael" userId="bdea106f-fec5-4615-8614-6dd8645a5ce3" providerId="ADAL" clId="{B3527A72-C69C-4322-8E4A-25ABEC5BDA20}" dt="2023-08-04T19:12:17.331" v="9622" actId="164"/>
          <ac:spMkLst>
            <pc:docMk/>
            <pc:sldMk cId="3748358060" sldId="274"/>
            <ac:spMk id="5" creationId="{2300F7FB-59E6-0698-7988-66E863E34679}"/>
          </ac:spMkLst>
        </pc:spChg>
        <pc:spChg chg="mod topLvl">
          <ac:chgData name="Mundrane, Michael" userId="bdea106f-fec5-4615-8614-6dd8645a5ce3" providerId="ADAL" clId="{B3527A72-C69C-4322-8E4A-25ABEC5BDA20}" dt="2023-08-04T19:12:17.331" v="9622" actId="164"/>
          <ac:spMkLst>
            <pc:docMk/>
            <pc:sldMk cId="3748358060" sldId="274"/>
            <ac:spMk id="6" creationId="{D84A71C0-2D74-7D80-A79A-7E64CFF08980}"/>
          </ac:spMkLst>
        </pc:spChg>
        <pc:spChg chg="add del mod">
          <ac:chgData name="Mundrane, Michael" userId="bdea106f-fec5-4615-8614-6dd8645a5ce3" providerId="ADAL" clId="{B3527A72-C69C-4322-8E4A-25ABEC5BDA20}" dt="2023-08-04T18:41:20.420" v="8857"/>
          <ac:spMkLst>
            <pc:docMk/>
            <pc:sldMk cId="3748358060" sldId="274"/>
            <ac:spMk id="9" creationId="{6CCF131D-5133-5407-9909-549EF6B065CB}"/>
          </ac:spMkLst>
        </pc:spChg>
        <pc:spChg chg="add del mod">
          <ac:chgData name="Mundrane, Michael" userId="bdea106f-fec5-4615-8614-6dd8645a5ce3" providerId="ADAL" clId="{B3527A72-C69C-4322-8E4A-25ABEC5BDA20}" dt="2023-08-04T18:41:20.420" v="8857"/>
          <ac:spMkLst>
            <pc:docMk/>
            <pc:sldMk cId="3748358060" sldId="274"/>
            <ac:spMk id="10" creationId="{557C15FD-5A7F-A262-6CBF-357177F6E725}"/>
          </ac:spMkLst>
        </pc:spChg>
        <pc:spChg chg="add del mod topLvl">
          <ac:chgData name="Mundrane, Michael" userId="bdea106f-fec5-4615-8614-6dd8645a5ce3" providerId="ADAL" clId="{B3527A72-C69C-4322-8E4A-25ABEC5BDA20}" dt="2023-08-04T19:11:50.429" v="9596" actId="478"/>
          <ac:spMkLst>
            <pc:docMk/>
            <pc:sldMk cId="3748358060" sldId="274"/>
            <ac:spMk id="12" creationId="{FD7A2122-F46F-6B9F-1457-F887050D3031}"/>
          </ac:spMkLst>
        </pc:spChg>
        <pc:spChg chg="add del mod">
          <ac:chgData name="Mundrane, Michael" userId="bdea106f-fec5-4615-8614-6dd8645a5ce3" providerId="ADAL" clId="{B3527A72-C69C-4322-8E4A-25ABEC5BDA20}" dt="2023-08-04T19:07:58.221" v="9548" actId="478"/>
          <ac:spMkLst>
            <pc:docMk/>
            <pc:sldMk cId="3748358060" sldId="274"/>
            <ac:spMk id="20" creationId="{CDAF877A-F73F-0F3A-F6AD-99331ABAA631}"/>
          </ac:spMkLst>
        </pc:spChg>
        <pc:spChg chg="add mod">
          <ac:chgData name="Mundrane, Michael" userId="bdea106f-fec5-4615-8614-6dd8645a5ce3" providerId="ADAL" clId="{B3527A72-C69C-4322-8E4A-25ABEC5BDA20}" dt="2023-08-07T14:50:03.730" v="9947" actId="20577"/>
          <ac:spMkLst>
            <pc:docMk/>
            <pc:sldMk cId="3748358060" sldId="274"/>
            <ac:spMk id="21" creationId="{FD20C5FF-B4AE-F50F-B246-4ABE18BD2F75}"/>
          </ac:spMkLst>
        </pc:spChg>
        <pc:grpChg chg="add del mod">
          <ac:chgData name="Mundrane, Michael" userId="bdea106f-fec5-4615-8614-6dd8645a5ce3" providerId="ADAL" clId="{B3527A72-C69C-4322-8E4A-25ABEC5BDA20}" dt="2023-08-04T18:39:33.969" v="8828" actId="165"/>
          <ac:grpSpMkLst>
            <pc:docMk/>
            <pc:sldMk cId="3748358060" sldId="274"/>
            <ac:grpSpMk id="4" creationId="{554E9219-7AF8-760E-A4B3-8CDF17855298}"/>
          </ac:grpSpMkLst>
        </pc:grpChg>
        <pc:grpChg chg="add del mod">
          <ac:chgData name="Mundrane, Michael" userId="bdea106f-fec5-4615-8614-6dd8645a5ce3" providerId="ADAL" clId="{B3527A72-C69C-4322-8E4A-25ABEC5BDA20}" dt="2023-08-04T18:41:13.236" v="8855" actId="165"/>
          <ac:grpSpMkLst>
            <pc:docMk/>
            <pc:sldMk cId="3748358060" sldId="274"/>
            <ac:grpSpMk id="8" creationId="{EFC6B4AA-0D22-DA5C-D809-D0873C941F85}"/>
          </ac:grpSpMkLst>
        </pc:grpChg>
        <pc:grpChg chg="add del mod">
          <ac:chgData name="Mundrane, Michael" userId="bdea106f-fec5-4615-8614-6dd8645a5ce3" providerId="ADAL" clId="{B3527A72-C69C-4322-8E4A-25ABEC5BDA20}" dt="2023-08-04T18:44:05.007" v="8885" actId="165"/>
          <ac:grpSpMkLst>
            <pc:docMk/>
            <pc:sldMk cId="3748358060" sldId="274"/>
            <ac:grpSpMk id="17" creationId="{2ECE7CDB-0D60-0BDE-496B-939708F572E4}"/>
          </ac:grpSpMkLst>
        </pc:grpChg>
        <pc:grpChg chg="add del mod">
          <ac:chgData name="Mundrane, Michael" userId="bdea106f-fec5-4615-8614-6dd8645a5ce3" providerId="ADAL" clId="{B3527A72-C69C-4322-8E4A-25ABEC5BDA20}" dt="2023-08-04T19:11:46.064" v="9595" actId="165"/>
          <ac:grpSpMkLst>
            <pc:docMk/>
            <pc:sldMk cId="3748358060" sldId="274"/>
            <ac:grpSpMk id="19" creationId="{A7BC25D7-18D2-CF10-307C-F5C873955345}"/>
          </ac:grpSpMkLst>
        </pc:grpChg>
        <pc:grpChg chg="add mod">
          <ac:chgData name="Mundrane, Michael" userId="bdea106f-fec5-4615-8614-6dd8645a5ce3" providerId="ADAL" clId="{B3527A72-C69C-4322-8E4A-25ABEC5BDA20}" dt="2023-08-07T14:49:35.179" v="9939" actId="465"/>
          <ac:grpSpMkLst>
            <pc:docMk/>
            <pc:sldMk cId="3748358060" sldId="274"/>
            <ac:grpSpMk id="24" creationId="{0A51F063-6CCB-29AC-5D24-59996FCDC0B2}"/>
          </ac:grpSpMkLst>
        </pc:grpChg>
        <pc:cxnChg chg="del mod topLvl">
          <ac:chgData name="Mundrane, Michael" userId="bdea106f-fec5-4615-8614-6dd8645a5ce3" providerId="ADAL" clId="{B3527A72-C69C-4322-8E4A-25ABEC5BDA20}" dt="2023-08-04T18:41:39.276" v="8866" actId="478"/>
          <ac:cxnSpMkLst>
            <pc:docMk/>
            <pc:sldMk cId="3748358060" sldId="274"/>
            <ac:cxnSpMk id="7" creationId="{C81778B7-7775-BCAE-D857-E2F8FFEBC70D}"/>
          </ac:cxnSpMkLst>
        </pc:cxnChg>
        <pc:cxnChg chg="add del mod">
          <ac:chgData name="Mundrane, Michael" userId="bdea106f-fec5-4615-8614-6dd8645a5ce3" providerId="ADAL" clId="{B3527A72-C69C-4322-8E4A-25ABEC5BDA20}" dt="2023-08-04T18:41:20.420" v="8857"/>
          <ac:cxnSpMkLst>
            <pc:docMk/>
            <pc:sldMk cId="3748358060" sldId="274"/>
            <ac:cxnSpMk id="11" creationId="{6217BE60-0405-60B9-419F-25044C9B889D}"/>
          </ac:cxnSpMkLst>
        </pc:cxnChg>
        <pc:cxnChg chg="add del mod topLvl">
          <ac:chgData name="Mundrane, Michael" userId="bdea106f-fec5-4615-8614-6dd8645a5ce3" providerId="ADAL" clId="{B3527A72-C69C-4322-8E4A-25ABEC5BDA20}" dt="2023-08-04T19:11:51.952" v="9597" actId="478"/>
          <ac:cxnSpMkLst>
            <pc:docMk/>
            <pc:sldMk cId="3748358060" sldId="274"/>
            <ac:cxnSpMk id="14" creationId="{C6293866-DC07-FC44-D528-76993905CE99}"/>
          </ac:cxnSpMkLst>
        </pc:cxnChg>
        <pc:cxnChg chg="add del mod topLvl">
          <ac:chgData name="Mundrane, Michael" userId="bdea106f-fec5-4615-8614-6dd8645a5ce3" providerId="ADAL" clId="{B3527A72-C69C-4322-8E4A-25ABEC5BDA20}" dt="2023-08-04T19:11:52.808" v="9598" actId="478"/>
          <ac:cxnSpMkLst>
            <pc:docMk/>
            <pc:sldMk cId="3748358060" sldId="274"/>
            <ac:cxnSpMk id="16" creationId="{05B892E9-8943-C3C8-843A-67E6B1C47908}"/>
          </ac:cxnSpMkLst>
        </pc:cxnChg>
        <pc:cxnChg chg="add mod">
          <ac:chgData name="Mundrane, Michael" userId="bdea106f-fec5-4615-8614-6dd8645a5ce3" providerId="ADAL" clId="{B3527A72-C69C-4322-8E4A-25ABEC5BDA20}" dt="2023-08-04T19:12:17.331" v="9622" actId="164"/>
          <ac:cxnSpMkLst>
            <pc:docMk/>
            <pc:sldMk cId="3748358060" sldId="274"/>
            <ac:cxnSpMk id="23" creationId="{BE42ACC9-615D-5521-DD2B-3FD9ADDE050F}"/>
          </ac:cxnSpMkLst>
        </pc:cxnChg>
      </pc:sldChg>
      <pc:sldChg chg="addSp delSp modSp add mod ord modTransition">
        <pc:chgData name="Mundrane, Michael" userId="bdea106f-fec5-4615-8614-6dd8645a5ce3" providerId="ADAL" clId="{B3527A72-C69C-4322-8E4A-25ABEC5BDA20}" dt="2023-08-07T14:30:20.369" v="9737"/>
        <pc:sldMkLst>
          <pc:docMk/>
          <pc:sldMk cId="113845650" sldId="275"/>
        </pc:sldMkLst>
        <pc:spChg chg="mod">
          <ac:chgData name="Mundrane, Michael" userId="bdea106f-fec5-4615-8614-6dd8645a5ce3" providerId="ADAL" clId="{B3527A72-C69C-4322-8E4A-25ABEC5BDA20}" dt="2023-08-04T17:39:33.782" v="6987" actId="20577"/>
          <ac:spMkLst>
            <pc:docMk/>
            <pc:sldMk cId="113845650" sldId="275"/>
            <ac:spMk id="3" creationId="{C7932E54-AC21-B77F-9A0C-C6A278578092}"/>
          </ac:spMkLst>
        </pc:spChg>
        <pc:spChg chg="add del mod topLvl">
          <ac:chgData name="Mundrane, Michael" userId="bdea106f-fec5-4615-8614-6dd8645a5ce3" providerId="ADAL" clId="{B3527A72-C69C-4322-8E4A-25ABEC5BDA20}" dt="2023-08-02T20:28:51.067" v="1308" actId="478"/>
          <ac:spMkLst>
            <pc:docMk/>
            <pc:sldMk cId="113845650" sldId="275"/>
            <ac:spMk id="5" creationId="{A645E2C0-667A-341C-D679-C64ADD551AD2}"/>
          </ac:spMkLst>
        </pc:spChg>
        <pc:spChg chg="add del mod topLvl">
          <ac:chgData name="Mundrane, Michael" userId="bdea106f-fec5-4615-8614-6dd8645a5ce3" providerId="ADAL" clId="{B3527A72-C69C-4322-8E4A-25ABEC5BDA20}" dt="2023-08-02T20:29:00.371" v="1312" actId="478"/>
          <ac:spMkLst>
            <pc:docMk/>
            <pc:sldMk cId="113845650" sldId="275"/>
            <ac:spMk id="6" creationId="{583A4045-1478-69BC-C212-17B97812D517}"/>
          </ac:spMkLst>
        </pc:spChg>
        <pc:spChg chg="add del mod">
          <ac:chgData name="Mundrane, Michael" userId="bdea106f-fec5-4615-8614-6dd8645a5ce3" providerId="ADAL" clId="{B3527A72-C69C-4322-8E4A-25ABEC5BDA20}" dt="2023-08-02T20:29:14.945" v="1318" actId="478"/>
          <ac:spMkLst>
            <pc:docMk/>
            <pc:sldMk cId="113845650" sldId="275"/>
            <ac:spMk id="7" creationId="{12D0E816-00FC-CAA0-B77F-3417210C9C71}"/>
          </ac:spMkLst>
        </pc:spChg>
        <pc:spChg chg="add del mod topLvl">
          <ac:chgData name="Mundrane, Michael" userId="bdea106f-fec5-4615-8614-6dd8645a5ce3" providerId="ADAL" clId="{B3527A72-C69C-4322-8E4A-25ABEC5BDA20}" dt="2023-08-02T20:29:37.623" v="1324" actId="478"/>
          <ac:spMkLst>
            <pc:docMk/>
            <pc:sldMk cId="113845650" sldId="275"/>
            <ac:spMk id="8" creationId="{A9FC8A84-878A-A6B1-C8A0-E580233376B0}"/>
          </ac:spMkLst>
        </pc:spChg>
        <pc:spChg chg="add del mod topLvl">
          <ac:chgData name="Mundrane, Michael" userId="bdea106f-fec5-4615-8614-6dd8645a5ce3" providerId="ADAL" clId="{B3527A72-C69C-4322-8E4A-25ABEC5BDA20}" dt="2023-08-02T20:27:45.765" v="1277" actId="478"/>
          <ac:spMkLst>
            <pc:docMk/>
            <pc:sldMk cId="113845650" sldId="275"/>
            <ac:spMk id="9" creationId="{ED456D4A-CEE5-0566-B3C9-0EC6CC316620}"/>
          </ac:spMkLst>
        </pc:spChg>
        <pc:spChg chg="del">
          <ac:chgData name="Mundrane, Michael" userId="bdea106f-fec5-4615-8614-6dd8645a5ce3" providerId="ADAL" clId="{B3527A72-C69C-4322-8E4A-25ABEC5BDA20}" dt="2023-08-02T20:37:57.394" v="1662" actId="478"/>
          <ac:spMkLst>
            <pc:docMk/>
            <pc:sldMk cId="113845650" sldId="275"/>
            <ac:spMk id="10" creationId="{2ECA21CE-7CA0-2EB8-2B0D-2F177FD478BE}"/>
          </ac:spMkLst>
        </pc:spChg>
        <pc:spChg chg="mod">
          <ac:chgData name="Mundrane, Michael" userId="bdea106f-fec5-4615-8614-6dd8645a5ce3" providerId="ADAL" clId="{B3527A72-C69C-4322-8E4A-25ABEC5BDA20}" dt="2023-08-02T20:27:06.444" v="1269" actId="164"/>
          <ac:spMkLst>
            <pc:docMk/>
            <pc:sldMk cId="113845650" sldId="275"/>
            <ac:spMk id="11" creationId="{F76F1F73-3398-DB15-6FCB-8280D207A997}"/>
          </ac:spMkLst>
        </pc:spChg>
        <pc:spChg chg="add del mod">
          <ac:chgData name="Mundrane, Michael" userId="bdea106f-fec5-4615-8614-6dd8645a5ce3" providerId="ADAL" clId="{B3527A72-C69C-4322-8E4A-25ABEC5BDA20}" dt="2023-08-02T20:27:48.876" v="1279" actId="478"/>
          <ac:spMkLst>
            <pc:docMk/>
            <pc:sldMk cId="113845650" sldId="275"/>
            <ac:spMk id="12" creationId="{39BD5034-4834-8AC3-7EFC-12C9848A126C}"/>
          </ac:spMkLst>
        </pc:spChg>
        <pc:spChg chg="add del mod topLvl">
          <ac:chgData name="Mundrane, Michael" userId="bdea106f-fec5-4615-8614-6dd8645a5ce3" providerId="ADAL" clId="{B3527A72-C69C-4322-8E4A-25ABEC5BDA20}" dt="2023-08-02T20:27:50.034" v="1280" actId="478"/>
          <ac:spMkLst>
            <pc:docMk/>
            <pc:sldMk cId="113845650" sldId="275"/>
            <ac:spMk id="13" creationId="{0D13921F-408B-60F9-8D32-CED6943DC144}"/>
          </ac:spMkLst>
        </pc:spChg>
        <pc:spChg chg="add del mod topLvl">
          <ac:chgData name="Mundrane, Michael" userId="bdea106f-fec5-4615-8614-6dd8645a5ce3" providerId="ADAL" clId="{B3527A72-C69C-4322-8E4A-25ABEC5BDA20}" dt="2023-08-02T20:28:14.296" v="1289" actId="478"/>
          <ac:spMkLst>
            <pc:docMk/>
            <pc:sldMk cId="113845650" sldId="275"/>
            <ac:spMk id="14" creationId="{2E8FDFBC-EAF2-4406-856E-C01130B363A9}"/>
          </ac:spMkLst>
        </pc:spChg>
        <pc:spChg chg="add del mod">
          <ac:chgData name="Mundrane, Michael" userId="bdea106f-fec5-4615-8614-6dd8645a5ce3" providerId="ADAL" clId="{B3527A72-C69C-4322-8E4A-25ABEC5BDA20}" dt="2023-08-02T20:27:51.439" v="1281" actId="478"/>
          <ac:spMkLst>
            <pc:docMk/>
            <pc:sldMk cId="113845650" sldId="275"/>
            <ac:spMk id="15" creationId="{33461E40-9DD9-94FD-3F76-6E09300AA6A6}"/>
          </ac:spMkLst>
        </pc:spChg>
        <pc:spChg chg="del">
          <ac:chgData name="Mundrane, Michael" userId="bdea106f-fec5-4615-8614-6dd8645a5ce3" providerId="ADAL" clId="{B3527A72-C69C-4322-8E4A-25ABEC5BDA20}" dt="2023-08-02T20:38:08.224" v="1664" actId="478"/>
          <ac:spMkLst>
            <pc:docMk/>
            <pc:sldMk cId="113845650" sldId="275"/>
            <ac:spMk id="16" creationId="{5DDCA306-C901-0366-9C5C-C6E83F4EE3F7}"/>
          </ac:spMkLst>
        </pc:spChg>
        <pc:spChg chg="del">
          <ac:chgData name="Mundrane, Michael" userId="bdea106f-fec5-4615-8614-6dd8645a5ce3" providerId="ADAL" clId="{B3527A72-C69C-4322-8E4A-25ABEC5BDA20}" dt="2023-08-02T20:38:05.611" v="1663" actId="478"/>
          <ac:spMkLst>
            <pc:docMk/>
            <pc:sldMk cId="113845650" sldId="275"/>
            <ac:spMk id="17" creationId="{C889B2D2-8DF2-1574-388C-8873757858EE}"/>
          </ac:spMkLst>
        </pc:spChg>
        <pc:spChg chg="add del mod">
          <ac:chgData name="Mundrane, Michael" userId="bdea106f-fec5-4615-8614-6dd8645a5ce3" providerId="ADAL" clId="{B3527A72-C69C-4322-8E4A-25ABEC5BDA20}" dt="2023-08-02T20:27:47.398" v="1278" actId="478"/>
          <ac:spMkLst>
            <pc:docMk/>
            <pc:sldMk cId="113845650" sldId="275"/>
            <ac:spMk id="18" creationId="{F4B9F671-051E-0076-7437-6F3648316536}"/>
          </ac:spMkLst>
        </pc:spChg>
        <pc:spChg chg="add del mod">
          <ac:chgData name="Mundrane, Michael" userId="bdea106f-fec5-4615-8614-6dd8645a5ce3" providerId="ADAL" clId="{B3527A72-C69C-4322-8E4A-25ABEC5BDA20}" dt="2023-08-02T20:27:53.245" v="1282" actId="478"/>
          <ac:spMkLst>
            <pc:docMk/>
            <pc:sldMk cId="113845650" sldId="275"/>
            <ac:spMk id="19" creationId="{F32EBC83-E72A-E428-6FD4-4F34186D3A53}"/>
          </ac:spMkLst>
        </pc:spChg>
        <pc:spChg chg="add del mod">
          <ac:chgData name="Mundrane, Michael" userId="bdea106f-fec5-4615-8614-6dd8645a5ce3" providerId="ADAL" clId="{B3527A72-C69C-4322-8E4A-25ABEC5BDA20}" dt="2023-08-02T20:27:57.754" v="1284" actId="478"/>
          <ac:spMkLst>
            <pc:docMk/>
            <pc:sldMk cId="113845650" sldId="275"/>
            <ac:spMk id="20" creationId="{81C0A1B9-1EA5-E6B2-3C19-469580840CB4}"/>
          </ac:spMkLst>
        </pc:spChg>
        <pc:spChg chg="add del mod">
          <ac:chgData name="Mundrane, Michael" userId="bdea106f-fec5-4615-8614-6dd8645a5ce3" providerId="ADAL" clId="{B3527A72-C69C-4322-8E4A-25ABEC5BDA20}" dt="2023-08-02T20:27:59.269" v="1285" actId="478"/>
          <ac:spMkLst>
            <pc:docMk/>
            <pc:sldMk cId="113845650" sldId="275"/>
            <ac:spMk id="27" creationId="{74758ADB-A2B1-EF96-CF62-A517177782A2}"/>
          </ac:spMkLst>
        </pc:spChg>
        <pc:spChg chg="add del mod">
          <ac:chgData name="Mundrane, Michael" userId="bdea106f-fec5-4615-8614-6dd8645a5ce3" providerId="ADAL" clId="{B3527A72-C69C-4322-8E4A-25ABEC5BDA20}" dt="2023-08-02T20:27:55.565" v="1283" actId="478"/>
          <ac:spMkLst>
            <pc:docMk/>
            <pc:sldMk cId="113845650" sldId="275"/>
            <ac:spMk id="28" creationId="{3E1E8BDB-742B-58E4-2C7B-526C19362965}"/>
          </ac:spMkLst>
        </pc:spChg>
        <pc:spChg chg="add del mod">
          <ac:chgData name="Mundrane, Michael" userId="bdea106f-fec5-4615-8614-6dd8645a5ce3" providerId="ADAL" clId="{B3527A72-C69C-4322-8E4A-25ABEC5BDA20}" dt="2023-08-02T17:29:00.635" v="1114" actId="478"/>
          <ac:spMkLst>
            <pc:docMk/>
            <pc:sldMk cId="113845650" sldId="275"/>
            <ac:spMk id="29" creationId="{6318C946-6239-1FEC-CA93-A77D0A21CCB7}"/>
          </ac:spMkLst>
        </pc:spChg>
        <pc:spChg chg="add mod topLvl">
          <ac:chgData name="Mundrane, Michael" userId="bdea106f-fec5-4615-8614-6dd8645a5ce3" providerId="ADAL" clId="{B3527A72-C69C-4322-8E4A-25ABEC5BDA20}" dt="2023-08-02T20:40:03.709" v="1703" actId="164"/>
          <ac:spMkLst>
            <pc:docMk/>
            <pc:sldMk cId="113845650" sldId="275"/>
            <ac:spMk id="30" creationId="{6B25B778-788A-1530-78C8-F8F165EDDF6D}"/>
          </ac:spMkLst>
        </pc:spChg>
        <pc:spChg chg="add mod topLvl">
          <ac:chgData name="Mundrane, Michael" userId="bdea106f-fec5-4615-8614-6dd8645a5ce3" providerId="ADAL" clId="{B3527A72-C69C-4322-8E4A-25ABEC5BDA20}" dt="2023-08-02T20:40:03.709" v="1703" actId="164"/>
          <ac:spMkLst>
            <pc:docMk/>
            <pc:sldMk cId="113845650" sldId="275"/>
            <ac:spMk id="33" creationId="{F9B895A0-416A-56A4-4F7A-5B806AEB452E}"/>
          </ac:spMkLst>
        </pc:spChg>
        <pc:spChg chg="add mod topLvl">
          <ac:chgData name="Mundrane, Michael" userId="bdea106f-fec5-4615-8614-6dd8645a5ce3" providerId="ADAL" clId="{B3527A72-C69C-4322-8E4A-25ABEC5BDA20}" dt="2023-08-02T20:40:03.709" v="1703" actId="164"/>
          <ac:spMkLst>
            <pc:docMk/>
            <pc:sldMk cId="113845650" sldId="275"/>
            <ac:spMk id="34" creationId="{8BBE9FBF-5EC3-ADEE-4611-FDD367E17642}"/>
          </ac:spMkLst>
        </pc:spChg>
        <pc:spChg chg="add mod topLvl">
          <ac:chgData name="Mundrane, Michael" userId="bdea106f-fec5-4615-8614-6dd8645a5ce3" providerId="ADAL" clId="{B3527A72-C69C-4322-8E4A-25ABEC5BDA20}" dt="2023-08-02T20:40:03.709" v="1703" actId="164"/>
          <ac:spMkLst>
            <pc:docMk/>
            <pc:sldMk cId="113845650" sldId="275"/>
            <ac:spMk id="45" creationId="{747F9107-74A6-EE20-0F75-67F97AC74C91}"/>
          </ac:spMkLst>
        </pc:spChg>
        <pc:spChg chg="add mod topLvl">
          <ac:chgData name="Mundrane, Michael" userId="bdea106f-fec5-4615-8614-6dd8645a5ce3" providerId="ADAL" clId="{B3527A72-C69C-4322-8E4A-25ABEC5BDA20}" dt="2023-08-02T20:40:03.709" v="1703" actId="164"/>
          <ac:spMkLst>
            <pc:docMk/>
            <pc:sldMk cId="113845650" sldId="275"/>
            <ac:spMk id="47" creationId="{2A685946-B351-944C-07DA-6DF6FC4B2072}"/>
          </ac:spMkLst>
        </pc:spChg>
        <pc:spChg chg="add mod topLvl">
          <ac:chgData name="Mundrane, Michael" userId="bdea106f-fec5-4615-8614-6dd8645a5ce3" providerId="ADAL" clId="{B3527A72-C69C-4322-8E4A-25ABEC5BDA20}" dt="2023-08-02T20:40:03.709" v="1703" actId="164"/>
          <ac:spMkLst>
            <pc:docMk/>
            <pc:sldMk cId="113845650" sldId="275"/>
            <ac:spMk id="49" creationId="{843DE70F-F586-27F0-01FA-8FCC1A32F33B}"/>
          </ac:spMkLst>
        </pc:spChg>
        <pc:spChg chg="add mod">
          <ac:chgData name="Mundrane, Michael" userId="bdea106f-fec5-4615-8614-6dd8645a5ce3" providerId="ADAL" clId="{B3527A72-C69C-4322-8E4A-25ABEC5BDA20}" dt="2023-08-02T20:27:06.444" v="1269" actId="164"/>
          <ac:spMkLst>
            <pc:docMk/>
            <pc:sldMk cId="113845650" sldId="275"/>
            <ac:spMk id="137" creationId="{D43D4BD0-4CBC-D70D-E913-31E9EE304031}"/>
          </ac:spMkLst>
        </pc:spChg>
        <pc:spChg chg="add mod">
          <ac:chgData name="Mundrane, Michael" userId="bdea106f-fec5-4615-8614-6dd8645a5ce3" providerId="ADAL" clId="{B3527A72-C69C-4322-8E4A-25ABEC5BDA20}" dt="2023-08-02T20:27:06.444" v="1269" actId="164"/>
          <ac:spMkLst>
            <pc:docMk/>
            <pc:sldMk cId="113845650" sldId="275"/>
            <ac:spMk id="138" creationId="{B9364E47-DEB1-D2BA-6D17-800801E79554}"/>
          </ac:spMkLst>
        </pc:spChg>
        <pc:spChg chg="del mod topLvl">
          <ac:chgData name="Mundrane, Michael" userId="bdea106f-fec5-4615-8614-6dd8645a5ce3" providerId="ADAL" clId="{B3527A72-C69C-4322-8E4A-25ABEC5BDA20}" dt="2023-08-02T20:37:52.616" v="1661" actId="478"/>
          <ac:spMkLst>
            <pc:docMk/>
            <pc:sldMk cId="113845650" sldId="275"/>
            <ac:spMk id="141" creationId="{8AB4A24A-C3D9-3369-3C23-D66844B08B93}"/>
          </ac:spMkLst>
        </pc:spChg>
        <pc:spChg chg="del mod topLvl">
          <ac:chgData name="Mundrane, Michael" userId="bdea106f-fec5-4615-8614-6dd8645a5ce3" providerId="ADAL" clId="{B3527A72-C69C-4322-8E4A-25ABEC5BDA20}" dt="2023-08-02T20:37:52.616" v="1661" actId="478"/>
          <ac:spMkLst>
            <pc:docMk/>
            <pc:sldMk cId="113845650" sldId="275"/>
            <ac:spMk id="142" creationId="{0851B17E-7CA7-A039-4C0A-B15D61593D1E}"/>
          </ac:spMkLst>
        </pc:spChg>
        <pc:spChg chg="del mod topLvl">
          <ac:chgData name="Mundrane, Michael" userId="bdea106f-fec5-4615-8614-6dd8645a5ce3" providerId="ADAL" clId="{B3527A72-C69C-4322-8E4A-25ABEC5BDA20}" dt="2023-08-02T20:37:52.616" v="1661" actId="478"/>
          <ac:spMkLst>
            <pc:docMk/>
            <pc:sldMk cId="113845650" sldId="275"/>
            <ac:spMk id="143" creationId="{298D32C2-50D5-4EF9-C7BC-6F638C2DB55F}"/>
          </ac:spMkLst>
        </pc:spChg>
        <pc:spChg chg="mod">
          <ac:chgData name="Mundrane, Michael" userId="bdea106f-fec5-4615-8614-6dd8645a5ce3" providerId="ADAL" clId="{B3527A72-C69C-4322-8E4A-25ABEC5BDA20}" dt="2023-08-02T20:39:13.630" v="1691" actId="165"/>
          <ac:spMkLst>
            <pc:docMk/>
            <pc:sldMk cId="113845650" sldId="275"/>
            <ac:spMk id="147" creationId="{5F8132F4-33C2-FB70-4D58-4213A41DF935}"/>
          </ac:spMkLst>
        </pc:spChg>
        <pc:spChg chg="mod">
          <ac:chgData name="Mundrane, Michael" userId="bdea106f-fec5-4615-8614-6dd8645a5ce3" providerId="ADAL" clId="{B3527A72-C69C-4322-8E4A-25ABEC5BDA20}" dt="2023-08-02T20:39:13.630" v="1691" actId="165"/>
          <ac:spMkLst>
            <pc:docMk/>
            <pc:sldMk cId="113845650" sldId="275"/>
            <ac:spMk id="148" creationId="{EDC9527A-D4A6-60D1-F39E-F722867B858C}"/>
          </ac:spMkLst>
        </pc:spChg>
        <pc:spChg chg="mod">
          <ac:chgData name="Mundrane, Michael" userId="bdea106f-fec5-4615-8614-6dd8645a5ce3" providerId="ADAL" clId="{B3527A72-C69C-4322-8E4A-25ABEC5BDA20}" dt="2023-08-02T20:39:13.630" v="1691" actId="165"/>
          <ac:spMkLst>
            <pc:docMk/>
            <pc:sldMk cId="113845650" sldId="275"/>
            <ac:spMk id="149" creationId="{B351465A-45FA-1DA7-010C-A52A87351D0A}"/>
          </ac:spMkLst>
        </pc:spChg>
        <pc:spChg chg="mod">
          <ac:chgData name="Mundrane, Michael" userId="bdea106f-fec5-4615-8614-6dd8645a5ce3" providerId="ADAL" clId="{B3527A72-C69C-4322-8E4A-25ABEC5BDA20}" dt="2023-08-02T20:28:42.632" v="1303"/>
          <ac:spMkLst>
            <pc:docMk/>
            <pc:sldMk cId="113845650" sldId="275"/>
            <ac:spMk id="151" creationId="{7C9AB70D-0D89-620C-2961-2B69506C0DBD}"/>
          </ac:spMkLst>
        </pc:spChg>
        <pc:spChg chg="mod">
          <ac:chgData name="Mundrane, Michael" userId="bdea106f-fec5-4615-8614-6dd8645a5ce3" providerId="ADAL" clId="{B3527A72-C69C-4322-8E4A-25ABEC5BDA20}" dt="2023-08-02T20:28:42.632" v="1303"/>
          <ac:spMkLst>
            <pc:docMk/>
            <pc:sldMk cId="113845650" sldId="275"/>
            <ac:spMk id="152" creationId="{5E0AB18A-DBB3-7956-6954-081AD47660D6}"/>
          </ac:spMkLst>
        </pc:spChg>
        <pc:spChg chg="mod">
          <ac:chgData name="Mundrane, Michael" userId="bdea106f-fec5-4615-8614-6dd8645a5ce3" providerId="ADAL" clId="{B3527A72-C69C-4322-8E4A-25ABEC5BDA20}" dt="2023-08-02T20:28:42.632" v="1303"/>
          <ac:spMkLst>
            <pc:docMk/>
            <pc:sldMk cId="113845650" sldId="275"/>
            <ac:spMk id="153" creationId="{72A5E9E6-624D-6AEC-2468-5FDD98303F5D}"/>
          </ac:spMkLst>
        </pc:spChg>
        <pc:spChg chg="mod">
          <ac:chgData name="Mundrane, Michael" userId="bdea106f-fec5-4615-8614-6dd8645a5ce3" providerId="ADAL" clId="{B3527A72-C69C-4322-8E4A-25ABEC5BDA20}" dt="2023-08-04T17:36:10.868" v="6970" actId="20577"/>
          <ac:spMkLst>
            <pc:docMk/>
            <pc:sldMk cId="113845650" sldId="275"/>
            <ac:spMk id="155" creationId="{2B44950E-54B9-0F81-6D4B-FB02C4399333}"/>
          </ac:spMkLst>
        </pc:spChg>
        <pc:spChg chg="mod">
          <ac:chgData name="Mundrane, Michael" userId="bdea106f-fec5-4615-8614-6dd8645a5ce3" providerId="ADAL" clId="{B3527A72-C69C-4322-8E4A-25ABEC5BDA20}" dt="2023-08-02T20:39:13.630" v="1691" actId="165"/>
          <ac:spMkLst>
            <pc:docMk/>
            <pc:sldMk cId="113845650" sldId="275"/>
            <ac:spMk id="156" creationId="{769B2489-2517-1FC5-5D3A-7EF6CB588DDD}"/>
          </ac:spMkLst>
        </pc:spChg>
        <pc:spChg chg="mod">
          <ac:chgData name="Mundrane, Michael" userId="bdea106f-fec5-4615-8614-6dd8645a5ce3" providerId="ADAL" clId="{B3527A72-C69C-4322-8E4A-25ABEC5BDA20}" dt="2023-08-02T20:39:13.630" v="1691" actId="165"/>
          <ac:spMkLst>
            <pc:docMk/>
            <pc:sldMk cId="113845650" sldId="275"/>
            <ac:spMk id="157" creationId="{7B68F609-C739-19A1-1300-268E104A4788}"/>
          </ac:spMkLst>
        </pc:spChg>
        <pc:spChg chg="mod">
          <ac:chgData name="Mundrane, Michael" userId="bdea106f-fec5-4615-8614-6dd8645a5ce3" providerId="ADAL" clId="{B3527A72-C69C-4322-8E4A-25ABEC5BDA20}" dt="2023-08-04T17:36:19.512" v="6976" actId="20577"/>
          <ac:spMkLst>
            <pc:docMk/>
            <pc:sldMk cId="113845650" sldId="275"/>
            <ac:spMk id="159" creationId="{F35F9564-7F84-93B2-5A43-3032D5D3BAA4}"/>
          </ac:spMkLst>
        </pc:spChg>
        <pc:spChg chg="mod">
          <ac:chgData name="Mundrane, Michael" userId="bdea106f-fec5-4615-8614-6dd8645a5ce3" providerId="ADAL" clId="{B3527A72-C69C-4322-8E4A-25ABEC5BDA20}" dt="2023-08-02T20:39:13.630" v="1691" actId="165"/>
          <ac:spMkLst>
            <pc:docMk/>
            <pc:sldMk cId="113845650" sldId="275"/>
            <ac:spMk id="160" creationId="{65F57A26-80FD-0D31-0C49-6C1CDC987827}"/>
          </ac:spMkLst>
        </pc:spChg>
        <pc:spChg chg="mod">
          <ac:chgData name="Mundrane, Michael" userId="bdea106f-fec5-4615-8614-6dd8645a5ce3" providerId="ADAL" clId="{B3527A72-C69C-4322-8E4A-25ABEC5BDA20}" dt="2023-08-02T20:39:13.630" v="1691" actId="165"/>
          <ac:spMkLst>
            <pc:docMk/>
            <pc:sldMk cId="113845650" sldId="275"/>
            <ac:spMk id="161" creationId="{582D96CE-6169-20EF-3307-01501AA6701B}"/>
          </ac:spMkLst>
        </pc:spChg>
        <pc:spChg chg="mod">
          <ac:chgData name="Mundrane, Michael" userId="bdea106f-fec5-4615-8614-6dd8645a5ce3" providerId="ADAL" clId="{B3527A72-C69C-4322-8E4A-25ABEC5BDA20}" dt="2023-08-02T20:28:57.980" v="1311" actId="1076"/>
          <ac:spMkLst>
            <pc:docMk/>
            <pc:sldMk cId="113845650" sldId="275"/>
            <ac:spMk id="163" creationId="{B3A14462-FA50-FFE5-9426-88BD33A8743B}"/>
          </ac:spMkLst>
        </pc:spChg>
        <pc:spChg chg="mod">
          <ac:chgData name="Mundrane, Michael" userId="bdea106f-fec5-4615-8614-6dd8645a5ce3" providerId="ADAL" clId="{B3527A72-C69C-4322-8E4A-25ABEC5BDA20}" dt="2023-08-02T20:28:45.952" v="1306"/>
          <ac:spMkLst>
            <pc:docMk/>
            <pc:sldMk cId="113845650" sldId="275"/>
            <ac:spMk id="164" creationId="{A59386C0-E674-C899-C621-B1171F727463}"/>
          </ac:spMkLst>
        </pc:spChg>
        <pc:spChg chg="mod">
          <ac:chgData name="Mundrane, Michael" userId="bdea106f-fec5-4615-8614-6dd8645a5ce3" providerId="ADAL" clId="{B3527A72-C69C-4322-8E4A-25ABEC5BDA20}" dt="2023-08-02T20:28:45.952" v="1306"/>
          <ac:spMkLst>
            <pc:docMk/>
            <pc:sldMk cId="113845650" sldId="275"/>
            <ac:spMk id="165" creationId="{EE548193-2067-6947-A4C9-891DC6303929}"/>
          </ac:spMkLst>
        </pc:spChg>
        <pc:spChg chg="del">
          <ac:chgData name="Mundrane, Michael" userId="bdea106f-fec5-4615-8614-6dd8645a5ce3" providerId="ADAL" clId="{B3527A72-C69C-4322-8E4A-25ABEC5BDA20}" dt="2023-08-02T17:22:37.439" v="1031" actId="478"/>
          <ac:spMkLst>
            <pc:docMk/>
            <pc:sldMk cId="113845650" sldId="275"/>
            <ac:spMk id="165" creationId="{F21738A2-EB49-EF3E-BDE9-BD0BAF6AA946}"/>
          </ac:spMkLst>
        </pc:spChg>
        <pc:spChg chg="mod">
          <ac:chgData name="Mundrane, Michael" userId="bdea106f-fec5-4615-8614-6dd8645a5ce3" providerId="ADAL" clId="{B3527A72-C69C-4322-8E4A-25ABEC5BDA20}" dt="2023-08-04T17:36:13.609" v="6972" actId="20577"/>
          <ac:spMkLst>
            <pc:docMk/>
            <pc:sldMk cId="113845650" sldId="275"/>
            <ac:spMk id="167" creationId="{86C72338-A0B6-D9C3-EC96-CEFD1A9D5666}"/>
          </ac:spMkLst>
        </pc:spChg>
        <pc:spChg chg="mod">
          <ac:chgData name="Mundrane, Michael" userId="bdea106f-fec5-4615-8614-6dd8645a5ce3" providerId="ADAL" clId="{B3527A72-C69C-4322-8E4A-25ABEC5BDA20}" dt="2023-08-02T20:39:13.630" v="1691" actId="165"/>
          <ac:spMkLst>
            <pc:docMk/>
            <pc:sldMk cId="113845650" sldId="275"/>
            <ac:spMk id="168" creationId="{061AC466-D240-AA6B-DA89-D7FBF9C13CE4}"/>
          </ac:spMkLst>
        </pc:spChg>
        <pc:spChg chg="mod">
          <ac:chgData name="Mundrane, Michael" userId="bdea106f-fec5-4615-8614-6dd8645a5ce3" providerId="ADAL" clId="{B3527A72-C69C-4322-8E4A-25ABEC5BDA20}" dt="2023-08-02T20:39:13.630" v="1691" actId="165"/>
          <ac:spMkLst>
            <pc:docMk/>
            <pc:sldMk cId="113845650" sldId="275"/>
            <ac:spMk id="169" creationId="{A48E8E08-A838-DB88-5ACA-CC974762D5E4}"/>
          </ac:spMkLst>
        </pc:spChg>
        <pc:spChg chg="mod">
          <ac:chgData name="Mundrane, Michael" userId="bdea106f-fec5-4615-8614-6dd8645a5ce3" providerId="ADAL" clId="{B3527A72-C69C-4322-8E4A-25ABEC5BDA20}" dt="2023-08-04T17:36:16.589" v="6974" actId="20577"/>
          <ac:spMkLst>
            <pc:docMk/>
            <pc:sldMk cId="113845650" sldId="275"/>
            <ac:spMk id="171" creationId="{0F577C92-B606-2F6C-2C7A-72CD01862273}"/>
          </ac:spMkLst>
        </pc:spChg>
        <pc:spChg chg="mod">
          <ac:chgData name="Mundrane, Michael" userId="bdea106f-fec5-4615-8614-6dd8645a5ce3" providerId="ADAL" clId="{B3527A72-C69C-4322-8E4A-25ABEC5BDA20}" dt="2023-08-02T20:39:13.630" v="1691" actId="165"/>
          <ac:spMkLst>
            <pc:docMk/>
            <pc:sldMk cId="113845650" sldId="275"/>
            <ac:spMk id="172" creationId="{079053B4-7DC9-BB56-459F-8AF3CDB0A5D3}"/>
          </ac:spMkLst>
        </pc:spChg>
        <pc:spChg chg="mod">
          <ac:chgData name="Mundrane, Michael" userId="bdea106f-fec5-4615-8614-6dd8645a5ce3" providerId="ADAL" clId="{B3527A72-C69C-4322-8E4A-25ABEC5BDA20}" dt="2023-08-02T20:39:13.630" v="1691" actId="165"/>
          <ac:spMkLst>
            <pc:docMk/>
            <pc:sldMk cId="113845650" sldId="275"/>
            <ac:spMk id="173" creationId="{043B4CCC-16A2-A2AC-E323-6C6424F9F6C1}"/>
          </ac:spMkLst>
        </pc:spChg>
        <pc:spChg chg="del mod topLvl">
          <ac:chgData name="Mundrane, Michael" userId="bdea106f-fec5-4615-8614-6dd8645a5ce3" providerId="ADAL" clId="{B3527A72-C69C-4322-8E4A-25ABEC5BDA20}" dt="2023-08-02T20:31:10.562" v="1368" actId="478"/>
          <ac:spMkLst>
            <pc:docMk/>
            <pc:sldMk cId="113845650" sldId="275"/>
            <ac:spMk id="175" creationId="{481845C8-8F9C-5EC1-561E-E128D7F9922F}"/>
          </ac:spMkLst>
        </pc:spChg>
        <pc:spChg chg="del mod topLvl">
          <ac:chgData name="Mundrane, Michael" userId="bdea106f-fec5-4615-8614-6dd8645a5ce3" providerId="ADAL" clId="{B3527A72-C69C-4322-8E4A-25ABEC5BDA20}" dt="2023-08-02T20:31:10.562" v="1368" actId="478"/>
          <ac:spMkLst>
            <pc:docMk/>
            <pc:sldMk cId="113845650" sldId="275"/>
            <ac:spMk id="176" creationId="{B8784EC7-97DF-B19B-ACDC-CDAA2A62A045}"/>
          </ac:spMkLst>
        </pc:spChg>
        <pc:spChg chg="del mod topLvl">
          <ac:chgData name="Mundrane, Michael" userId="bdea106f-fec5-4615-8614-6dd8645a5ce3" providerId="ADAL" clId="{B3527A72-C69C-4322-8E4A-25ABEC5BDA20}" dt="2023-08-02T20:31:10.562" v="1368" actId="478"/>
          <ac:spMkLst>
            <pc:docMk/>
            <pc:sldMk cId="113845650" sldId="275"/>
            <ac:spMk id="177" creationId="{14B5416D-D190-4EBF-5DA2-D7D25F6DEA85}"/>
          </ac:spMkLst>
        </pc:spChg>
        <pc:spChg chg="del mod topLvl">
          <ac:chgData name="Mundrane, Michael" userId="bdea106f-fec5-4615-8614-6dd8645a5ce3" providerId="ADAL" clId="{B3527A72-C69C-4322-8E4A-25ABEC5BDA20}" dt="2023-08-02T20:28:05.085" v="1286" actId="478"/>
          <ac:spMkLst>
            <pc:docMk/>
            <pc:sldMk cId="113845650" sldId="275"/>
            <ac:spMk id="189" creationId="{B5FBCA48-B92F-648B-35F5-10430295706E}"/>
          </ac:spMkLst>
        </pc:spChg>
        <pc:spChg chg="del mod topLvl">
          <ac:chgData name="Mundrane, Michael" userId="bdea106f-fec5-4615-8614-6dd8645a5ce3" providerId="ADAL" clId="{B3527A72-C69C-4322-8E4A-25ABEC5BDA20}" dt="2023-08-02T17:25:17.296" v="1071" actId="478"/>
          <ac:spMkLst>
            <pc:docMk/>
            <pc:sldMk cId="113845650" sldId="275"/>
            <ac:spMk id="206" creationId="{B885D064-9DC2-C7E7-AF10-AC5BC9652A05}"/>
          </ac:spMkLst>
        </pc:spChg>
        <pc:spChg chg="del mod topLvl">
          <ac:chgData name="Mundrane, Michael" userId="bdea106f-fec5-4615-8614-6dd8645a5ce3" providerId="ADAL" clId="{B3527A72-C69C-4322-8E4A-25ABEC5BDA20}" dt="2023-08-02T17:25:17.296" v="1071" actId="478"/>
          <ac:spMkLst>
            <pc:docMk/>
            <pc:sldMk cId="113845650" sldId="275"/>
            <ac:spMk id="207" creationId="{9EC6CA75-A71B-48E9-2010-3A8E7FE1731F}"/>
          </ac:spMkLst>
        </pc:spChg>
        <pc:spChg chg="del mod">
          <ac:chgData name="Mundrane, Michael" userId="bdea106f-fec5-4615-8614-6dd8645a5ce3" providerId="ADAL" clId="{B3527A72-C69C-4322-8E4A-25ABEC5BDA20}" dt="2023-08-02T19:52:23" v="1173" actId="478"/>
          <ac:spMkLst>
            <pc:docMk/>
            <pc:sldMk cId="113845650" sldId="275"/>
            <ac:spMk id="212" creationId="{320819F1-693A-467E-C4C1-80525C061A9B}"/>
          </ac:spMkLst>
        </pc:spChg>
        <pc:spChg chg="del mod">
          <ac:chgData name="Mundrane, Michael" userId="bdea106f-fec5-4615-8614-6dd8645a5ce3" providerId="ADAL" clId="{B3527A72-C69C-4322-8E4A-25ABEC5BDA20}" dt="2023-08-02T19:52:23" v="1173" actId="478"/>
          <ac:spMkLst>
            <pc:docMk/>
            <pc:sldMk cId="113845650" sldId="275"/>
            <ac:spMk id="213" creationId="{62CF1363-7CE9-1F5F-ED99-1AFD86B5470A}"/>
          </ac:spMkLst>
        </pc:spChg>
        <pc:spChg chg="mod">
          <ac:chgData name="Mundrane, Michael" userId="bdea106f-fec5-4615-8614-6dd8645a5ce3" providerId="ADAL" clId="{B3527A72-C69C-4322-8E4A-25ABEC5BDA20}" dt="2023-08-02T17:22:59.353" v="1037" actId="20577"/>
          <ac:spMkLst>
            <pc:docMk/>
            <pc:sldMk cId="113845650" sldId="275"/>
            <ac:spMk id="240" creationId="{E8D13329-5435-C746-145B-45963E381822}"/>
          </ac:spMkLst>
        </pc:spChg>
        <pc:grpChg chg="add del mod">
          <ac:chgData name="Mundrane, Michael" userId="bdea106f-fec5-4615-8614-6dd8645a5ce3" providerId="ADAL" clId="{B3527A72-C69C-4322-8E4A-25ABEC5BDA20}" dt="2023-08-02T20:26:55.989" v="1268" actId="165"/>
          <ac:grpSpMkLst>
            <pc:docMk/>
            <pc:sldMk cId="113845650" sldId="275"/>
            <ac:grpSpMk id="134" creationId="{A6E14164-5835-4DB7-DAE2-3530F934A7FE}"/>
          </ac:grpSpMkLst>
        </pc:grpChg>
        <pc:grpChg chg="add del mod">
          <ac:chgData name="Mundrane, Michael" userId="bdea106f-fec5-4615-8614-6dd8645a5ce3" providerId="ADAL" clId="{B3527A72-C69C-4322-8E4A-25ABEC5BDA20}" dt="2023-08-02T20:26:43.949" v="1266" actId="165"/>
          <ac:grpSpMkLst>
            <pc:docMk/>
            <pc:sldMk cId="113845650" sldId="275"/>
            <ac:grpSpMk id="135" creationId="{5D86BD6E-3E33-DFB8-AE27-14FE5AA0B46E}"/>
          </ac:grpSpMkLst>
        </pc:grpChg>
        <pc:grpChg chg="add del mod">
          <ac:chgData name="Mundrane, Michael" userId="bdea106f-fec5-4615-8614-6dd8645a5ce3" providerId="ADAL" clId="{B3527A72-C69C-4322-8E4A-25ABEC5BDA20}" dt="2023-08-02T20:26:48.424" v="1267" actId="165"/>
          <ac:grpSpMkLst>
            <pc:docMk/>
            <pc:sldMk cId="113845650" sldId="275"/>
            <ac:grpSpMk id="136" creationId="{9107D525-E8F6-11EF-7A7D-DEBF6BE9E063}"/>
          </ac:grpSpMkLst>
        </pc:grpChg>
        <pc:grpChg chg="add del mod">
          <ac:chgData name="Mundrane, Michael" userId="bdea106f-fec5-4615-8614-6dd8645a5ce3" providerId="ADAL" clId="{B3527A72-C69C-4322-8E4A-25ABEC5BDA20}" dt="2023-08-02T20:37:57.394" v="1662" actId="478"/>
          <ac:grpSpMkLst>
            <pc:docMk/>
            <pc:sldMk cId="113845650" sldId="275"/>
            <ac:grpSpMk id="139" creationId="{72ECBA3C-5DEC-75EB-386E-AFD8114CF41C}"/>
          </ac:grpSpMkLst>
        </pc:grpChg>
        <pc:grpChg chg="add del mod">
          <ac:chgData name="Mundrane, Michael" userId="bdea106f-fec5-4615-8614-6dd8645a5ce3" providerId="ADAL" clId="{B3527A72-C69C-4322-8E4A-25ABEC5BDA20}" dt="2023-08-02T20:32:34.456" v="1432" actId="165"/>
          <ac:grpSpMkLst>
            <pc:docMk/>
            <pc:sldMk cId="113845650" sldId="275"/>
            <ac:grpSpMk id="140" creationId="{6D0C5C14-2EF4-774D-5105-928DC10EC0F0}"/>
          </ac:grpSpMkLst>
        </pc:grpChg>
        <pc:grpChg chg="add mod topLvl">
          <ac:chgData name="Mundrane, Michael" userId="bdea106f-fec5-4615-8614-6dd8645a5ce3" providerId="ADAL" clId="{B3527A72-C69C-4322-8E4A-25ABEC5BDA20}" dt="2023-08-02T20:40:03.709" v="1703" actId="164"/>
          <ac:grpSpMkLst>
            <pc:docMk/>
            <pc:sldMk cId="113845650" sldId="275"/>
            <ac:grpSpMk id="146" creationId="{555A76E3-12BB-5E60-3252-691A11D5C21B}"/>
          </ac:grpSpMkLst>
        </pc:grpChg>
        <pc:grpChg chg="del">
          <ac:chgData name="Mundrane, Michael" userId="bdea106f-fec5-4615-8614-6dd8645a5ce3" providerId="ADAL" clId="{B3527A72-C69C-4322-8E4A-25ABEC5BDA20}" dt="2023-08-02T17:22:35.384" v="1030" actId="478"/>
          <ac:grpSpMkLst>
            <pc:docMk/>
            <pc:sldMk cId="113845650" sldId="275"/>
            <ac:grpSpMk id="150" creationId="{BE421F2A-3F39-386C-ED70-D55D35AD5D2C}"/>
          </ac:grpSpMkLst>
        </pc:grpChg>
        <pc:grpChg chg="add del mod">
          <ac:chgData name="Mundrane, Michael" userId="bdea106f-fec5-4615-8614-6dd8645a5ce3" providerId="ADAL" clId="{B3527A72-C69C-4322-8E4A-25ABEC5BDA20}" dt="2023-08-02T20:29:44.395" v="1327" actId="478"/>
          <ac:grpSpMkLst>
            <pc:docMk/>
            <pc:sldMk cId="113845650" sldId="275"/>
            <ac:grpSpMk id="150" creationId="{E7A2D0B3-E0AB-E830-6CD0-8E7FDA843E70}"/>
          </ac:grpSpMkLst>
        </pc:grpChg>
        <pc:grpChg chg="add mod topLvl">
          <ac:chgData name="Mundrane, Michael" userId="bdea106f-fec5-4615-8614-6dd8645a5ce3" providerId="ADAL" clId="{B3527A72-C69C-4322-8E4A-25ABEC5BDA20}" dt="2023-08-02T20:40:03.709" v="1703" actId="164"/>
          <ac:grpSpMkLst>
            <pc:docMk/>
            <pc:sldMk cId="113845650" sldId="275"/>
            <ac:grpSpMk id="154" creationId="{C823406E-4333-4525-BD3F-8AFF9A60B013}"/>
          </ac:grpSpMkLst>
        </pc:grpChg>
        <pc:grpChg chg="add mod topLvl">
          <ac:chgData name="Mundrane, Michael" userId="bdea106f-fec5-4615-8614-6dd8645a5ce3" providerId="ADAL" clId="{B3527A72-C69C-4322-8E4A-25ABEC5BDA20}" dt="2023-08-02T20:40:03.709" v="1703" actId="164"/>
          <ac:grpSpMkLst>
            <pc:docMk/>
            <pc:sldMk cId="113845650" sldId="275"/>
            <ac:grpSpMk id="158" creationId="{FC8F36B7-083A-AC49-5CD0-321A2E1BA5D9}"/>
          </ac:grpSpMkLst>
        </pc:grpChg>
        <pc:grpChg chg="add del mod">
          <ac:chgData name="Mundrane, Michael" userId="bdea106f-fec5-4615-8614-6dd8645a5ce3" providerId="ADAL" clId="{B3527A72-C69C-4322-8E4A-25ABEC5BDA20}" dt="2023-08-02T20:29:30.304" v="1320" actId="478"/>
          <ac:grpSpMkLst>
            <pc:docMk/>
            <pc:sldMk cId="113845650" sldId="275"/>
            <ac:grpSpMk id="162" creationId="{434867B7-02C7-EA40-DD35-D599CBD5CA0A}"/>
          </ac:grpSpMkLst>
        </pc:grpChg>
        <pc:grpChg chg="add mod topLvl">
          <ac:chgData name="Mundrane, Michael" userId="bdea106f-fec5-4615-8614-6dd8645a5ce3" providerId="ADAL" clId="{B3527A72-C69C-4322-8E4A-25ABEC5BDA20}" dt="2023-08-02T20:40:03.709" v="1703" actId="164"/>
          <ac:grpSpMkLst>
            <pc:docMk/>
            <pc:sldMk cId="113845650" sldId="275"/>
            <ac:grpSpMk id="166" creationId="{EDCC2BCD-6EB2-4446-0478-4F6781BD2418}"/>
          </ac:grpSpMkLst>
        </pc:grpChg>
        <pc:grpChg chg="add mod topLvl">
          <ac:chgData name="Mundrane, Michael" userId="bdea106f-fec5-4615-8614-6dd8645a5ce3" providerId="ADAL" clId="{B3527A72-C69C-4322-8E4A-25ABEC5BDA20}" dt="2023-08-02T20:40:03.709" v="1703" actId="164"/>
          <ac:grpSpMkLst>
            <pc:docMk/>
            <pc:sldMk cId="113845650" sldId="275"/>
            <ac:grpSpMk id="170" creationId="{1A6F70E4-A462-010C-97E5-8817A8F0FF30}"/>
          </ac:grpSpMkLst>
        </pc:grpChg>
        <pc:grpChg chg="add del mod">
          <ac:chgData name="Mundrane, Michael" userId="bdea106f-fec5-4615-8614-6dd8645a5ce3" providerId="ADAL" clId="{B3527A72-C69C-4322-8E4A-25ABEC5BDA20}" dt="2023-08-02T20:30:37.992" v="1332" actId="165"/>
          <ac:grpSpMkLst>
            <pc:docMk/>
            <pc:sldMk cId="113845650" sldId="275"/>
            <ac:grpSpMk id="174" creationId="{7E09F309-4904-FBA9-1588-90BD447E5BB8}"/>
          </ac:grpSpMkLst>
        </pc:grpChg>
        <pc:grpChg chg="del">
          <ac:chgData name="Mundrane, Michael" userId="bdea106f-fec5-4615-8614-6dd8645a5ce3" providerId="ADAL" clId="{B3527A72-C69C-4322-8E4A-25ABEC5BDA20}" dt="2023-08-02T17:22:37.439" v="1031" actId="478"/>
          <ac:grpSpMkLst>
            <pc:docMk/>
            <pc:sldMk cId="113845650" sldId="275"/>
            <ac:grpSpMk id="188" creationId="{F13FC6C3-B508-44AB-CBAC-67C8E0C8E556}"/>
          </ac:grpSpMkLst>
        </pc:grpChg>
        <pc:grpChg chg="add del mod">
          <ac:chgData name="Mundrane, Michael" userId="bdea106f-fec5-4615-8614-6dd8645a5ce3" providerId="ADAL" clId="{B3527A72-C69C-4322-8E4A-25ABEC5BDA20}" dt="2023-08-02T20:39:13.630" v="1691" actId="165"/>
          <ac:grpSpMkLst>
            <pc:docMk/>
            <pc:sldMk cId="113845650" sldId="275"/>
            <ac:grpSpMk id="201" creationId="{B7596E54-6397-87D7-3711-5F10FA3D48AE}"/>
          </ac:grpSpMkLst>
        </pc:grpChg>
        <pc:grpChg chg="add mod">
          <ac:chgData name="Mundrane, Michael" userId="bdea106f-fec5-4615-8614-6dd8645a5ce3" providerId="ADAL" clId="{B3527A72-C69C-4322-8E4A-25ABEC5BDA20}" dt="2023-08-03T11:53:05.189" v="1967" actId="962"/>
          <ac:grpSpMkLst>
            <pc:docMk/>
            <pc:sldMk cId="113845650" sldId="275"/>
            <ac:grpSpMk id="202" creationId="{9BB0C857-AA6F-0375-DFCD-B53685A43FF4}"/>
          </ac:grpSpMkLst>
        </pc:grpChg>
        <pc:grpChg chg="del mod">
          <ac:chgData name="Mundrane, Michael" userId="bdea106f-fec5-4615-8614-6dd8645a5ce3" providerId="ADAL" clId="{B3527A72-C69C-4322-8E4A-25ABEC5BDA20}" dt="2023-08-02T17:23:35.852" v="1042" actId="165"/>
          <ac:grpSpMkLst>
            <pc:docMk/>
            <pc:sldMk cId="113845650" sldId="275"/>
            <ac:grpSpMk id="214" creationId="{1ABC877E-9119-10E7-570B-B4FAED520A4A}"/>
          </ac:grpSpMkLst>
        </pc:grpChg>
        <pc:grpChg chg="del mod">
          <ac:chgData name="Mundrane, Michael" userId="bdea106f-fec5-4615-8614-6dd8645a5ce3" providerId="ADAL" clId="{B3527A72-C69C-4322-8E4A-25ABEC5BDA20}" dt="2023-08-02T17:23:24.087" v="1039" actId="478"/>
          <ac:grpSpMkLst>
            <pc:docMk/>
            <pc:sldMk cId="113845650" sldId="275"/>
            <ac:grpSpMk id="215" creationId="{69C18793-7930-C0E8-0188-49AE1DAAB390}"/>
          </ac:grpSpMkLst>
        </pc:grpChg>
        <pc:grpChg chg="del mod">
          <ac:chgData name="Mundrane, Michael" userId="bdea106f-fec5-4615-8614-6dd8645a5ce3" providerId="ADAL" clId="{B3527A72-C69C-4322-8E4A-25ABEC5BDA20}" dt="2023-08-02T17:23:24.087" v="1039" actId="478"/>
          <ac:grpSpMkLst>
            <pc:docMk/>
            <pc:sldMk cId="113845650" sldId="275"/>
            <ac:grpSpMk id="221" creationId="{E45B0D2D-30D5-2AAA-40FC-21D68D641397}"/>
          </ac:grpSpMkLst>
        </pc:grpChg>
        <pc:grpChg chg="del mod">
          <ac:chgData name="Mundrane, Michael" userId="bdea106f-fec5-4615-8614-6dd8645a5ce3" providerId="ADAL" clId="{B3527A72-C69C-4322-8E4A-25ABEC5BDA20}" dt="2023-08-02T17:23:24.087" v="1039" actId="478"/>
          <ac:grpSpMkLst>
            <pc:docMk/>
            <pc:sldMk cId="113845650" sldId="275"/>
            <ac:grpSpMk id="233" creationId="{6C486A75-3300-EDC1-B190-7A989B783081}"/>
          </ac:grpSpMkLst>
        </pc:grpChg>
        <pc:grpChg chg="del mod">
          <ac:chgData name="Mundrane, Michael" userId="bdea106f-fec5-4615-8614-6dd8645a5ce3" providerId="ADAL" clId="{B3527A72-C69C-4322-8E4A-25ABEC5BDA20}" dt="2023-08-02T17:23:24.087" v="1039" actId="478"/>
          <ac:grpSpMkLst>
            <pc:docMk/>
            <pc:sldMk cId="113845650" sldId="275"/>
            <ac:grpSpMk id="239" creationId="{3EC3110A-7F2F-45B5-1036-029312BCA197}"/>
          </ac:grpSpMkLst>
        </pc:grpChg>
        <pc:cxnChg chg="add del mod">
          <ac:chgData name="Mundrane, Michael" userId="bdea106f-fec5-4615-8614-6dd8645a5ce3" providerId="ADAL" clId="{B3527A72-C69C-4322-8E4A-25ABEC5BDA20}" dt="2023-08-02T20:26:31.297" v="1260" actId="478"/>
          <ac:cxnSpMkLst>
            <pc:docMk/>
            <pc:sldMk cId="113845650" sldId="275"/>
            <ac:cxnSpMk id="4" creationId="{7FD25A0E-D732-D5EC-D69B-2D75EB4B00C8}"/>
          </ac:cxnSpMkLst>
        </pc:cxnChg>
        <pc:cxnChg chg="add del mod">
          <ac:chgData name="Mundrane, Michael" userId="bdea106f-fec5-4615-8614-6dd8645a5ce3" providerId="ADAL" clId="{B3527A72-C69C-4322-8E4A-25ABEC5BDA20}" dt="2023-08-02T20:26:32.487" v="1261" actId="478"/>
          <ac:cxnSpMkLst>
            <pc:docMk/>
            <pc:sldMk cId="113845650" sldId="275"/>
            <ac:cxnSpMk id="22" creationId="{47E4C1D7-D962-8962-4AE6-034A4D1CBC22}"/>
          </ac:cxnSpMkLst>
        </pc:cxnChg>
        <pc:cxnChg chg="add del mod topLvl">
          <ac:chgData name="Mundrane, Michael" userId="bdea106f-fec5-4615-8614-6dd8645a5ce3" providerId="ADAL" clId="{B3527A72-C69C-4322-8E4A-25ABEC5BDA20}" dt="2023-08-02T20:28:35.718" v="1302" actId="478"/>
          <ac:cxnSpMkLst>
            <pc:docMk/>
            <pc:sldMk cId="113845650" sldId="275"/>
            <ac:cxnSpMk id="24" creationId="{80A3F987-4B8A-C365-B7C5-07D0A7BCB8E4}"/>
          </ac:cxnSpMkLst>
        </pc:cxnChg>
        <pc:cxnChg chg="add del mod topLvl">
          <ac:chgData name="Mundrane, Michael" userId="bdea106f-fec5-4615-8614-6dd8645a5ce3" providerId="ADAL" clId="{B3527A72-C69C-4322-8E4A-25ABEC5BDA20}" dt="2023-08-02T20:28:15.484" v="1290" actId="478"/>
          <ac:cxnSpMkLst>
            <pc:docMk/>
            <pc:sldMk cId="113845650" sldId="275"/>
            <ac:cxnSpMk id="26" creationId="{357F4606-0871-3822-2D7F-3AE3018B4312}"/>
          </ac:cxnSpMkLst>
        </pc:cxnChg>
        <pc:cxnChg chg="add del mod">
          <ac:chgData name="Mundrane, Michael" userId="bdea106f-fec5-4615-8614-6dd8645a5ce3" providerId="ADAL" clId="{B3527A72-C69C-4322-8E4A-25ABEC5BDA20}" dt="2023-08-02T20:28:35.718" v="1302" actId="478"/>
          <ac:cxnSpMkLst>
            <pc:docMk/>
            <pc:sldMk cId="113845650" sldId="275"/>
            <ac:cxnSpMk id="31" creationId="{0F51517B-8824-6F2F-A6E8-45B95CAFE3A0}"/>
          </ac:cxnSpMkLst>
        </pc:cxnChg>
        <pc:cxnChg chg="add del mod">
          <ac:chgData name="Mundrane, Michael" userId="bdea106f-fec5-4615-8614-6dd8645a5ce3" providerId="ADAL" clId="{B3527A72-C69C-4322-8E4A-25ABEC5BDA20}" dt="2023-08-02T20:28:35.718" v="1302" actId="478"/>
          <ac:cxnSpMkLst>
            <pc:docMk/>
            <pc:sldMk cId="113845650" sldId="275"/>
            <ac:cxnSpMk id="35" creationId="{0DB89931-FE53-EA00-D6C3-80B8BBED7561}"/>
          </ac:cxnSpMkLst>
        </pc:cxnChg>
        <pc:cxnChg chg="add del mod">
          <ac:chgData name="Mundrane, Michael" userId="bdea106f-fec5-4615-8614-6dd8645a5ce3" providerId="ADAL" clId="{B3527A72-C69C-4322-8E4A-25ABEC5BDA20}" dt="2023-08-02T19:56:01.144" v="1203" actId="11529"/>
          <ac:cxnSpMkLst>
            <pc:docMk/>
            <pc:sldMk cId="113845650" sldId="275"/>
            <ac:cxnSpMk id="38" creationId="{1947939A-5BB6-7D6C-B6C0-BF9A03BAE10D}"/>
          </ac:cxnSpMkLst>
        </pc:cxnChg>
        <pc:cxnChg chg="add del mod">
          <ac:chgData name="Mundrane, Michael" userId="bdea106f-fec5-4615-8614-6dd8645a5ce3" providerId="ADAL" clId="{B3527A72-C69C-4322-8E4A-25ABEC5BDA20}" dt="2023-08-02T20:28:16.717" v="1291" actId="478"/>
          <ac:cxnSpMkLst>
            <pc:docMk/>
            <pc:sldMk cId="113845650" sldId="275"/>
            <ac:cxnSpMk id="40" creationId="{FFB697DA-5396-F1F7-15D9-2ABB8A113820}"/>
          </ac:cxnSpMkLst>
        </pc:cxnChg>
        <pc:cxnChg chg="add del mod">
          <ac:chgData name="Mundrane, Michael" userId="bdea106f-fec5-4615-8614-6dd8645a5ce3" providerId="ADAL" clId="{B3527A72-C69C-4322-8E4A-25ABEC5BDA20}" dt="2023-08-02T20:28:18.901" v="1293" actId="478"/>
          <ac:cxnSpMkLst>
            <pc:docMk/>
            <pc:sldMk cId="113845650" sldId="275"/>
            <ac:cxnSpMk id="42" creationId="{655F44F6-A463-F3E7-58A4-6B1681616654}"/>
          </ac:cxnSpMkLst>
        </pc:cxnChg>
        <pc:cxnChg chg="add del mod">
          <ac:chgData name="Mundrane, Michael" userId="bdea106f-fec5-4615-8614-6dd8645a5ce3" providerId="ADAL" clId="{B3527A72-C69C-4322-8E4A-25ABEC5BDA20}" dt="2023-08-02T20:28:35.718" v="1302" actId="478"/>
          <ac:cxnSpMkLst>
            <pc:docMk/>
            <pc:sldMk cId="113845650" sldId="275"/>
            <ac:cxnSpMk id="44" creationId="{960070A8-DAEA-45C0-0F94-97CA3E2622F6}"/>
          </ac:cxnSpMkLst>
        </pc:cxnChg>
        <pc:cxnChg chg="mod">
          <ac:chgData name="Mundrane, Michael" userId="bdea106f-fec5-4615-8614-6dd8645a5ce3" providerId="ADAL" clId="{B3527A72-C69C-4322-8E4A-25ABEC5BDA20}" dt="2023-08-02T17:22:35.384" v="1030" actId="478"/>
          <ac:cxnSpMkLst>
            <pc:docMk/>
            <pc:sldMk cId="113845650" sldId="275"/>
            <ac:cxnSpMk id="46" creationId="{0E3182D9-39EF-C49F-792B-2EEA74CD2556}"/>
          </ac:cxnSpMkLst>
        </pc:cxnChg>
        <pc:cxnChg chg="add del mod topLvl">
          <ac:chgData name="Mundrane, Michael" userId="bdea106f-fec5-4615-8614-6dd8645a5ce3" providerId="ADAL" clId="{B3527A72-C69C-4322-8E4A-25ABEC5BDA20}" dt="2023-08-02T20:28:17.717" v="1292" actId="478"/>
          <ac:cxnSpMkLst>
            <pc:docMk/>
            <pc:sldMk cId="113845650" sldId="275"/>
            <ac:cxnSpMk id="48" creationId="{6E68557A-88C2-3E2D-A439-E7FBD4C0F476}"/>
          </ac:cxnSpMkLst>
        </pc:cxnChg>
        <pc:cxnChg chg="mod">
          <ac:chgData name="Mundrane, Michael" userId="bdea106f-fec5-4615-8614-6dd8645a5ce3" providerId="ADAL" clId="{B3527A72-C69C-4322-8E4A-25ABEC5BDA20}" dt="2023-08-02T17:22:35.384" v="1030" actId="478"/>
          <ac:cxnSpMkLst>
            <pc:docMk/>
            <pc:sldMk cId="113845650" sldId="275"/>
            <ac:cxnSpMk id="48" creationId="{6F58B112-1132-2A7B-1A49-0850E30F99A3}"/>
          </ac:cxnSpMkLst>
        </pc:cxnChg>
        <pc:cxnChg chg="add del mod">
          <ac:chgData name="Mundrane, Michael" userId="bdea106f-fec5-4615-8614-6dd8645a5ce3" providerId="ADAL" clId="{B3527A72-C69C-4322-8E4A-25ABEC5BDA20}" dt="2023-08-02T20:28:25.822" v="1300" actId="478"/>
          <ac:cxnSpMkLst>
            <pc:docMk/>
            <pc:sldMk cId="113845650" sldId="275"/>
            <ac:cxnSpMk id="51" creationId="{37511DB2-73D1-9083-FC55-720A5B7AF68F}"/>
          </ac:cxnSpMkLst>
        </pc:cxnChg>
        <pc:cxnChg chg="add del mod">
          <ac:chgData name="Mundrane, Michael" userId="bdea106f-fec5-4615-8614-6dd8645a5ce3" providerId="ADAL" clId="{B3527A72-C69C-4322-8E4A-25ABEC5BDA20}" dt="2023-08-02T20:28:24.798" v="1299" actId="478"/>
          <ac:cxnSpMkLst>
            <pc:docMk/>
            <pc:sldMk cId="113845650" sldId="275"/>
            <ac:cxnSpMk id="53" creationId="{8AD9A999-2D57-1941-DC55-9129149EBFD8}"/>
          </ac:cxnSpMkLst>
        </pc:cxnChg>
        <pc:cxnChg chg="mod">
          <ac:chgData name="Mundrane, Michael" userId="bdea106f-fec5-4615-8614-6dd8645a5ce3" providerId="ADAL" clId="{B3527A72-C69C-4322-8E4A-25ABEC5BDA20}" dt="2023-08-02T17:22:35.384" v="1030" actId="478"/>
          <ac:cxnSpMkLst>
            <pc:docMk/>
            <pc:sldMk cId="113845650" sldId="275"/>
            <ac:cxnSpMk id="54" creationId="{BDBB7E5A-4AA4-50F5-688C-7C7632153D58}"/>
          </ac:cxnSpMkLst>
        </pc:cxnChg>
        <pc:cxnChg chg="add del mod">
          <ac:chgData name="Mundrane, Michael" userId="bdea106f-fec5-4615-8614-6dd8645a5ce3" providerId="ADAL" clId="{B3527A72-C69C-4322-8E4A-25ABEC5BDA20}" dt="2023-08-02T20:28:21.786" v="1296" actId="478"/>
          <ac:cxnSpMkLst>
            <pc:docMk/>
            <pc:sldMk cId="113845650" sldId="275"/>
            <ac:cxnSpMk id="55" creationId="{C15A89D0-8926-C16E-A759-2F42E024D6FF}"/>
          </ac:cxnSpMkLst>
        </pc:cxnChg>
        <pc:cxnChg chg="mod">
          <ac:chgData name="Mundrane, Michael" userId="bdea106f-fec5-4615-8614-6dd8645a5ce3" providerId="ADAL" clId="{B3527A72-C69C-4322-8E4A-25ABEC5BDA20}" dt="2023-08-02T17:22:35.384" v="1030" actId="478"/>
          <ac:cxnSpMkLst>
            <pc:docMk/>
            <pc:sldMk cId="113845650" sldId="275"/>
            <ac:cxnSpMk id="56" creationId="{4C94D087-9E5F-5811-229F-1D88E6CD9567}"/>
          </ac:cxnSpMkLst>
        </pc:cxnChg>
        <pc:cxnChg chg="add del mod">
          <ac:chgData name="Mundrane, Michael" userId="bdea106f-fec5-4615-8614-6dd8645a5ce3" providerId="ADAL" clId="{B3527A72-C69C-4322-8E4A-25ABEC5BDA20}" dt="2023-08-02T20:28:20.819" v="1295" actId="478"/>
          <ac:cxnSpMkLst>
            <pc:docMk/>
            <pc:sldMk cId="113845650" sldId="275"/>
            <ac:cxnSpMk id="57" creationId="{993A929C-D310-4F25-F400-958832B010F6}"/>
          </ac:cxnSpMkLst>
        </pc:cxnChg>
        <pc:cxnChg chg="add del mod">
          <ac:chgData name="Mundrane, Michael" userId="bdea106f-fec5-4615-8614-6dd8645a5ce3" providerId="ADAL" clId="{B3527A72-C69C-4322-8E4A-25ABEC5BDA20}" dt="2023-08-02T20:28:26.960" v="1301" actId="478"/>
          <ac:cxnSpMkLst>
            <pc:docMk/>
            <pc:sldMk cId="113845650" sldId="275"/>
            <ac:cxnSpMk id="59" creationId="{DAED6573-4F82-1481-BA01-EE59F72B7629}"/>
          </ac:cxnSpMkLst>
        </pc:cxnChg>
        <pc:cxnChg chg="add del mod">
          <ac:chgData name="Mundrane, Michael" userId="bdea106f-fec5-4615-8614-6dd8645a5ce3" providerId="ADAL" clId="{B3527A72-C69C-4322-8E4A-25ABEC5BDA20}" dt="2023-08-02T20:28:35.718" v="1302" actId="478"/>
          <ac:cxnSpMkLst>
            <pc:docMk/>
            <pc:sldMk cId="113845650" sldId="275"/>
            <ac:cxnSpMk id="61" creationId="{997510E3-7B58-EA22-4991-D63A6CEBD320}"/>
          </ac:cxnSpMkLst>
        </pc:cxnChg>
        <pc:cxnChg chg="mod">
          <ac:chgData name="Mundrane, Michael" userId="bdea106f-fec5-4615-8614-6dd8645a5ce3" providerId="ADAL" clId="{B3527A72-C69C-4322-8E4A-25ABEC5BDA20}" dt="2023-08-02T17:22:35.384" v="1030" actId="478"/>
          <ac:cxnSpMkLst>
            <pc:docMk/>
            <pc:sldMk cId="113845650" sldId="275"/>
            <ac:cxnSpMk id="62" creationId="{3D9A657B-F4F5-407A-6238-B30790CE6499}"/>
          </ac:cxnSpMkLst>
        </pc:cxnChg>
        <pc:cxnChg chg="add del mod">
          <ac:chgData name="Mundrane, Michael" userId="bdea106f-fec5-4615-8614-6dd8645a5ce3" providerId="ADAL" clId="{B3527A72-C69C-4322-8E4A-25ABEC5BDA20}" dt="2023-08-02T20:28:35.718" v="1302" actId="478"/>
          <ac:cxnSpMkLst>
            <pc:docMk/>
            <pc:sldMk cId="113845650" sldId="275"/>
            <ac:cxnSpMk id="63" creationId="{DDDF8B82-10C5-7E57-2C67-02C15EB1F7B4}"/>
          </ac:cxnSpMkLst>
        </pc:cxnChg>
        <pc:cxnChg chg="mod">
          <ac:chgData name="Mundrane, Michael" userId="bdea106f-fec5-4615-8614-6dd8645a5ce3" providerId="ADAL" clId="{B3527A72-C69C-4322-8E4A-25ABEC5BDA20}" dt="2023-08-02T17:22:35.384" v="1030" actId="478"/>
          <ac:cxnSpMkLst>
            <pc:docMk/>
            <pc:sldMk cId="113845650" sldId="275"/>
            <ac:cxnSpMk id="64" creationId="{7062D028-0019-8EE7-4254-F7D80AB713EB}"/>
          </ac:cxnSpMkLst>
        </pc:cxnChg>
        <pc:cxnChg chg="mod">
          <ac:chgData name="Mundrane, Michael" userId="bdea106f-fec5-4615-8614-6dd8645a5ce3" providerId="ADAL" clId="{B3527A72-C69C-4322-8E4A-25ABEC5BDA20}" dt="2023-08-02T17:22:35.384" v="1030" actId="478"/>
          <ac:cxnSpMkLst>
            <pc:docMk/>
            <pc:sldMk cId="113845650" sldId="275"/>
            <ac:cxnSpMk id="70" creationId="{8ECB7958-CAA3-66AC-7FE8-1F168383FCE7}"/>
          </ac:cxnSpMkLst>
        </pc:cxnChg>
        <pc:cxnChg chg="mod">
          <ac:chgData name="Mundrane, Michael" userId="bdea106f-fec5-4615-8614-6dd8645a5ce3" providerId="ADAL" clId="{B3527A72-C69C-4322-8E4A-25ABEC5BDA20}" dt="2023-08-02T17:22:35.384" v="1030" actId="478"/>
          <ac:cxnSpMkLst>
            <pc:docMk/>
            <pc:sldMk cId="113845650" sldId="275"/>
            <ac:cxnSpMk id="72" creationId="{D9F4AFCC-FED9-D8A6-C81B-0A0F9899163D}"/>
          </ac:cxnSpMkLst>
        </pc:cxnChg>
        <pc:cxnChg chg="mod">
          <ac:chgData name="Mundrane, Michael" userId="bdea106f-fec5-4615-8614-6dd8645a5ce3" providerId="ADAL" clId="{B3527A72-C69C-4322-8E4A-25ABEC5BDA20}" dt="2023-08-02T17:22:35.384" v="1030" actId="478"/>
          <ac:cxnSpMkLst>
            <pc:docMk/>
            <pc:sldMk cId="113845650" sldId="275"/>
            <ac:cxnSpMk id="74" creationId="{9D1D763D-A30E-EA4D-F4E5-12AD270E44C6}"/>
          </ac:cxnSpMkLst>
        </pc:cxnChg>
        <pc:cxnChg chg="mod">
          <ac:chgData name="Mundrane, Michael" userId="bdea106f-fec5-4615-8614-6dd8645a5ce3" providerId="ADAL" clId="{B3527A72-C69C-4322-8E4A-25ABEC5BDA20}" dt="2023-08-02T17:22:35.384" v="1030" actId="478"/>
          <ac:cxnSpMkLst>
            <pc:docMk/>
            <pc:sldMk cId="113845650" sldId="275"/>
            <ac:cxnSpMk id="76" creationId="{19727C91-83C4-6089-26E1-9491E9F135F2}"/>
          </ac:cxnSpMkLst>
        </pc:cxnChg>
        <pc:cxnChg chg="mod">
          <ac:chgData name="Mundrane, Michael" userId="bdea106f-fec5-4615-8614-6dd8645a5ce3" providerId="ADAL" clId="{B3527A72-C69C-4322-8E4A-25ABEC5BDA20}" dt="2023-08-02T17:22:35.384" v="1030" actId="478"/>
          <ac:cxnSpMkLst>
            <pc:docMk/>
            <pc:sldMk cId="113845650" sldId="275"/>
            <ac:cxnSpMk id="78" creationId="{0A2C942B-96B6-50AD-30A5-77BAA3EE27A6}"/>
          </ac:cxnSpMkLst>
        </pc:cxnChg>
        <pc:cxnChg chg="mod">
          <ac:chgData name="Mundrane, Michael" userId="bdea106f-fec5-4615-8614-6dd8645a5ce3" providerId="ADAL" clId="{B3527A72-C69C-4322-8E4A-25ABEC5BDA20}" dt="2023-08-02T17:22:35.384" v="1030" actId="478"/>
          <ac:cxnSpMkLst>
            <pc:docMk/>
            <pc:sldMk cId="113845650" sldId="275"/>
            <ac:cxnSpMk id="80" creationId="{B632673D-1693-5363-7F47-0DEEBB504971}"/>
          </ac:cxnSpMkLst>
        </pc:cxnChg>
        <pc:cxnChg chg="mod">
          <ac:chgData name="Mundrane, Michael" userId="bdea106f-fec5-4615-8614-6dd8645a5ce3" providerId="ADAL" clId="{B3527A72-C69C-4322-8E4A-25ABEC5BDA20}" dt="2023-08-02T17:22:35.384" v="1030" actId="478"/>
          <ac:cxnSpMkLst>
            <pc:docMk/>
            <pc:sldMk cId="113845650" sldId="275"/>
            <ac:cxnSpMk id="82" creationId="{34B88095-7C34-CF12-7400-15456FFAF298}"/>
          </ac:cxnSpMkLst>
        </pc:cxnChg>
        <pc:cxnChg chg="mod">
          <ac:chgData name="Mundrane, Michael" userId="bdea106f-fec5-4615-8614-6dd8645a5ce3" providerId="ADAL" clId="{B3527A72-C69C-4322-8E4A-25ABEC5BDA20}" dt="2023-08-02T17:22:35.384" v="1030" actId="478"/>
          <ac:cxnSpMkLst>
            <pc:docMk/>
            <pc:sldMk cId="113845650" sldId="275"/>
            <ac:cxnSpMk id="84" creationId="{B6B25E4D-B2D3-DA45-A515-6F4B2F74D744}"/>
          </ac:cxnSpMkLst>
        </pc:cxnChg>
        <pc:cxnChg chg="mod">
          <ac:chgData name="Mundrane, Michael" userId="bdea106f-fec5-4615-8614-6dd8645a5ce3" providerId="ADAL" clId="{B3527A72-C69C-4322-8E4A-25ABEC5BDA20}" dt="2023-08-02T17:22:35.384" v="1030" actId="478"/>
          <ac:cxnSpMkLst>
            <pc:docMk/>
            <pc:sldMk cId="113845650" sldId="275"/>
            <ac:cxnSpMk id="86" creationId="{81285E07-BC0C-A47D-EBB8-B87730440C99}"/>
          </ac:cxnSpMkLst>
        </pc:cxnChg>
        <pc:cxnChg chg="mod">
          <ac:chgData name="Mundrane, Michael" userId="bdea106f-fec5-4615-8614-6dd8645a5ce3" providerId="ADAL" clId="{B3527A72-C69C-4322-8E4A-25ABEC5BDA20}" dt="2023-08-02T17:22:35.384" v="1030" actId="478"/>
          <ac:cxnSpMkLst>
            <pc:docMk/>
            <pc:sldMk cId="113845650" sldId="275"/>
            <ac:cxnSpMk id="88" creationId="{7891A02D-5930-9187-4305-5D6A0C39B8CA}"/>
          </ac:cxnSpMkLst>
        </pc:cxnChg>
        <pc:cxnChg chg="mod">
          <ac:chgData name="Mundrane, Michael" userId="bdea106f-fec5-4615-8614-6dd8645a5ce3" providerId="ADAL" clId="{B3527A72-C69C-4322-8E4A-25ABEC5BDA20}" dt="2023-08-02T17:22:35.384" v="1030" actId="478"/>
          <ac:cxnSpMkLst>
            <pc:docMk/>
            <pc:sldMk cId="113845650" sldId="275"/>
            <ac:cxnSpMk id="90" creationId="{7A012DD1-9C12-4E4F-B3F3-CE95A587DFB5}"/>
          </ac:cxnSpMkLst>
        </pc:cxnChg>
        <pc:cxnChg chg="mod">
          <ac:chgData name="Mundrane, Michael" userId="bdea106f-fec5-4615-8614-6dd8645a5ce3" providerId="ADAL" clId="{B3527A72-C69C-4322-8E4A-25ABEC5BDA20}" dt="2023-08-02T17:22:35.384" v="1030" actId="478"/>
          <ac:cxnSpMkLst>
            <pc:docMk/>
            <pc:sldMk cId="113845650" sldId="275"/>
            <ac:cxnSpMk id="92" creationId="{F00D604E-6772-4300-F329-6BEB47D6F1EF}"/>
          </ac:cxnSpMkLst>
        </pc:cxnChg>
        <pc:cxnChg chg="mod">
          <ac:chgData name="Mundrane, Michael" userId="bdea106f-fec5-4615-8614-6dd8645a5ce3" providerId="ADAL" clId="{B3527A72-C69C-4322-8E4A-25ABEC5BDA20}" dt="2023-08-02T17:22:35.384" v="1030" actId="478"/>
          <ac:cxnSpMkLst>
            <pc:docMk/>
            <pc:sldMk cId="113845650" sldId="275"/>
            <ac:cxnSpMk id="94" creationId="{7EFB562B-BCA0-220F-2150-04E7447EEF2D}"/>
          </ac:cxnSpMkLst>
        </pc:cxnChg>
        <pc:cxnChg chg="mod">
          <ac:chgData name="Mundrane, Michael" userId="bdea106f-fec5-4615-8614-6dd8645a5ce3" providerId="ADAL" clId="{B3527A72-C69C-4322-8E4A-25ABEC5BDA20}" dt="2023-08-02T17:22:35.384" v="1030" actId="478"/>
          <ac:cxnSpMkLst>
            <pc:docMk/>
            <pc:sldMk cId="113845650" sldId="275"/>
            <ac:cxnSpMk id="99" creationId="{510589C3-3B58-0F4E-01F7-BFF0F6ABFCFF}"/>
          </ac:cxnSpMkLst>
        </pc:cxnChg>
        <pc:cxnChg chg="mod">
          <ac:chgData name="Mundrane, Michael" userId="bdea106f-fec5-4615-8614-6dd8645a5ce3" providerId="ADAL" clId="{B3527A72-C69C-4322-8E4A-25ABEC5BDA20}" dt="2023-08-02T17:22:35.384" v="1030" actId="478"/>
          <ac:cxnSpMkLst>
            <pc:docMk/>
            <pc:sldMk cId="113845650" sldId="275"/>
            <ac:cxnSpMk id="101" creationId="{6C246777-0F06-F084-F29E-B59D7D0117F9}"/>
          </ac:cxnSpMkLst>
        </pc:cxnChg>
        <pc:cxnChg chg="mod">
          <ac:chgData name="Mundrane, Michael" userId="bdea106f-fec5-4615-8614-6dd8645a5ce3" providerId="ADAL" clId="{B3527A72-C69C-4322-8E4A-25ABEC5BDA20}" dt="2023-08-02T17:22:35.384" v="1030" actId="478"/>
          <ac:cxnSpMkLst>
            <pc:docMk/>
            <pc:sldMk cId="113845650" sldId="275"/>
            <ac:cxnSpMk id="103" creationId="{0931B723-62CE-79DE-A0A0-DC528E39711E}"/>
          </ac:cxnSpMkLst>
        </pc:cxnChg>
        <pc:cxnChg chg="mod">
          <ac:chgData name="Mundrane, Michael" userId="bdea106f-fec5-4615-8614-6dd8645a5ce3" providerId="ADAL" clId="{B3527A72-C69C-4322-8E4A-25ABEC5BDA20}" dt="2023-08-02T17:22:35.384" v="1030" actId="478"/>
          <ac:cxnSpMkLst>
            <pc:docMk/>
            <pc:sldMk cId="113845650" sldId="275"/>
            <ac:cxnSpMk id="111" creationId="{AD17B142-DDC9-9E8E-06FA-F93507F0617C}"/>
          </ac:cxnSpMkLst>
        </pc:cxnChg>
        <pc:cxnChg chg="mod">
          <ac:chgData name="Mundrane, Michael" userId="bdea106f-fec5-4615-8614-6dd8645a5ce3" providerId="ADAL" clId="{B3527A72-C69C-4322-8E4A-25ABEC5BDA20}" dt="2023-08-02T17:22:35.384" v="1030" actId="478"/>
          <ac:cxnSpMkLst>
            <pc:docMk/>
            <pc:sldMk cId="113845650" sldId="275"/>
            <ac:cxnSpMk id="115" creationId="{9DFD64E1-F7D5-4F3A-2B8C-E01EB736B1D6}"/>
          </ac:cxnSpMkLst>
        </pc:cxnChg>
        <pc:cxnChg chg="mod">
          <ac:chgData name="Mundrane, Michael" userId="bdea106f-fec5-4615-8614-6dd8645a5ce3" providerId="ADAL" clId="{B3527A72-C69C-4322-8E4A-25ABEC5BDA20}" dt="2023-08-02T17:22:35.384" v="1030" actId="478"/>
          <ac:cxnSpMkLst>
            <pc:docMk/>
            <pc:sldMk cId="113845650" sldId="275"/>
            <ac:cxnSpMk id="119" creationId="{EF697AFC-9872-F31E-AB2F-A3E31BBF558A}"/>
          </ac:cxnSpMkLst>
        </pc:cxnChg>
        <pc:cxnChg chg="mod">
          <ac:chgData name="Mundrane, Michael" userId="bdea106f-fec5-4615-8614-6dd8645a5ce3" providerId="ADAL" clId="{B3527A72-C69C-4322-8E4A-25ABEC5BDA20}" dt="2023-08-02T17:22:35.384" v="1030" actId="478"/>
          <ac:cxnSpMkLst>
            <pc:docMk/>
            <pc:sldMk cId="113845650" sldId="275"/>
            <ac:cxnSpMk id="121" creationId="{B7EDD836-E48F-7442-8128-EDDE8540BA0D}"/>
          </ac:cxnSpMkLst>
        </pc:cxnChg>
        <pc:cxnChg chg="mod">
          <ac:chgData name="Mundrane, Michael" userId="bdea106f-fec5-4615-8614-6dd8645a5ce3" providerId="ADAL" clId="{B3527A72-C69C-4322-8E4A-25ABEC5BDA20}" dt="2023-08-02T17:22:35.384" v="1030" actId="478"/>
          <ac:cxnSpMkLst>
            <pc:docMk/>
            <pc:sldMk cId="113845650" sldId="275"/>
            <ac:cxnSpMk id="123" creationId="{072D6BEE-6A59-D65C-C849-F9FD35179449}"/>
          </ac:cxnSpMkLst>
        </pc:cxnChg>
        <pc:cxnChg chg="mod">
          <ac:chgData name="Mundrane, Michael" userId="bdea106f-fec5-4615-8614-6dd8645a5ce3" providerId="ADAL" clId="{B3527A72-C69C-4322-8E4A-25ABEC5BDA20}" dt="2023-08-02T17:22:35.384" v="1030" actId="478"/>
          <ac:cxnSpMkLst>
            <pc:docMk/>
            <pc:sldMk cId="113845650" sldId="275"/>
            <ac:cxnSpMk id="125" creationId="{2E209CDA-26A4-7FB8-E9CD-747508A9D586}"/>
          </ac:cxnSpMkLst>
        </pc:cxnChg>
        <pc:cxnChg chg="mod">
          <ac:chgData name="Mundrane, Michael" userId="bdea106f-fec5-4615-8614-6dd8645a5ce3" providerId="ADAL" clId="{B3527A72-C69C-4322-8E4A-25ABEC5BDA20}" dt="2023-08-02T17:22:35.384" v="1030" actId="478"/>
          <ac:cxnSpMkLst>
            <pc:docMk/>
            <pc:sldMk cId="113845650" sldId="275"/>
            <ac:cxnSpMk id="127" creationId="{2DF4EA2D-B581-F860-05D7-51056BE48FFB}"/>
          </ac:cxnSpMkLst>
        </pc:cxnChg>
        <pc:cxnChg chg="mod">
          <ac:chgData name="Mundrane, Michael" userId="bdea106f-fec5-4615-8614-6dd8645a5ce3" providerId="ADAL" clId="{B3527A72-C69C-4322-8E4A-25ABEC5BDA20}" dt="2023-08-02T17:22:35.384" v="1030" actId="478"/>
          <ac:cxnSpMkLst>
            <pc:docMk/>
            <pc:sldMk cId="113845650" sldId="275"/>
            <ac:cxnSpMk id="129" creationId="{5B98EFF5-C162-2A4A-5176-E3A3D4F0B3E1}"/>
          </ac:cxnSpMkLst>
        </pc:cxnChg>
        <pc:cxnChg chg="add del mod">
          <ac:chgData name="Mundrane, Michael" userId="bdea106f-fec5-4615-8614-6dd8645a5ce3" providerId="ADAL" clId="{B3527A72-C69C-4322-8E4A-25ABEC5BDA20}" dt="2023-08-02T20:28:22.625" v="1297" actId="478"/>
          <ac:cxnSpMkLst>
            <pc:docMk/>
            <pc:sldMk cId="113845650" sldId="275"/>
            <ac:cxnSpMk id="129" creationId="{6CC64A56-1034-D22B-5ED3-985F83DAE7D8}"/>
          </ac:cxnSpMkLst>
        </pc:cxnChg>
        <pc:cxnChg chg="add del mod">
          <ac:chgData name="Mundrane, Michael" userId="bdea106f-fec5-4615-8614-6dd8645a5ce3" providerId="ADAL" clId="{B3527A72-C69C-4322-8E4A-25ABEC5BDA20}" dt="2023-08-02T20:28:23.538" v="1298" actId="478"/>
          <ac:cxnSpMkLst>
            <pc:docMk/>
            <pc:sldMk cId="113845650" sldId="275"/>
            <ac:cxnSpMk id="131" creationId="{4E1AD433-428A-C591-CE68-0DF63384A118}"/>
          </ac:cxnSpMkLst>
        </pc:cxnChg>
        <pc:cxnChg chg="mod">
          <ac:chgData name="Mundrane, Michael" userId="bdea106f-fec5-4615-8614-6dd8645a5ce3" providerId="ADAL" clId="{B3527A72-C69C-4322-8E4A-25ABEC5BDA20}" dt="2023-08-02T17:22:35.384" v="1030" actId="478"/>
          <ac:cxnSpMkLst>
            <pc:docMk/>
            <pc:sldMk cId="113845650" sldId="275"/>
            <ac:cxnSpMk id="131" creationId="{E643A41C-CB5D-524E-38F4-1DF8AE7CEF80}"/>
          </ac:cxnSpMkLst>
        </pc:cxnChg>
        <pc:cxnChg chg="add del mod">
          <ac:chgData name="Mundrane, Michael" userId="bdea106f-fec5-4615-8614-6dd8645a5ce3" providerId="ADAL" clId="{B3527A72-C69C-4322-8E4A-25ABEC5BDA20}" dt="2023-08-02T20:28:19.758" v="1294" actId="478"/>
          <ac:cxnSpMkLst>
            <pc:docMk/>
            <pc:sldMk cId="113845650" sldId="275"/>
            <ac:cxnSpMk id="133" creationId="{649761FD-6562-C271-9566-D72CB8F8D15F}"/>
          </ac:cxnSpMkLst>
        </pc:cxnChg>
        <pc:cxnChg chg="mod">
          <ac:chgData name="Mundrane, Michael" userId="bdea106f-fec5-4615-8614-6dd8645a5ce3" providerId="ADAL" clId="{B3527A72-C69C-4322-8E4A-25ABEC5BDA20}" dt="2023-08-02T17:22:35.384" v="1030" actId="478"/>
          <ac:cxnSpMkLst>
            <pc:docMk/>
            <pc:sldMk cId="113845650" sldId="275"/>
            <ac:cxnSpMk id="133" creationId="{8DAA3CEA-FE7B-9BD0-B31A-B4FE17824B8A}"/>
          </ac:cxnSpMkLst>
        </pc:cxnChg>
        <pc:cxnChg chg="mod">
          <ac:chgData name="Mundrane, Michael" userId="bdea106f-fec5-4615-8614-6dd8645a5ce3" providerId="ADAL" clId="{B3527A72-C69C-4322-8E4A-25ABEC5BDA20}" dt="2023-08-02T17:22:35.384" v="1030" actId="478"/>
          <ac:cxnSpMkLst>
            <pc:docMk/>
            <pc:sldMk cId="113845650" sldId="275"/>
            <ac:cxnSpMk id="135" creationId="{3CE58E04-CD40-5844-185F-E667BDCE39AC}"/>
          </ac:cxnSpMkLst>
        </pc:cxnChg>
        <pc:cxnChg chg="mod">
          <ac:chgData name="Mundrane, Michael" userId="bdea106f-fec5-4615-8614-6dd8645a5ce3" providerId="ADAL" clId="{B3527A72-C69C-4322-8E4A-25ABEC5BDA20}" dt="2023-08-02T17:22:35.384" v="1030" actId="478"/>
          <ac:cxnSpMkLst>
            <pc:docMk/>
            <pc:sldMk cId="113845650" sldId="275"/>
            <ac:cxnSpMk id="137" creationId="{CA2E4E25-B7A4-7437-A8A6-F5A72179005D}"/>
          </ac:cxnSpMkLst>
        </pc:cxnChg>
        <pc:cxnChg chg="mod">
          <ac:chgData name="Mundrane, Michael" userId="bdea106f-fec5-4615-8614-6dd8645a5ce3" providerId="ADAL" clId="{B3527A72-C69C-4322-8E4A-25ABEC5BDA20}" dt="2023-08-02T17:22:35.384" v="1030" actId="478"/>
          <ac:cxnSpMkLst>
            <pc:docMk/>
            <pc:sldMk cId="113845650" sldId="275"/>
            <ac:cxnSpMk id="139" creationId="{13D39FC1-723B-E057-F271-6AA33C1B7C69}"/>
          </ac:cxnSpMkLst>
        </pc:cxnChg>
        <pc:cxnChg chg="mod">
          <ac:chgData name="Mundrane, Michael" userId="bdea106f-fec5-4615-8614-6dd8645a5ce3" providerId="ADAL" clId="{B3527A72-C69C-4322-8E4A-25ABEC5BDA20}" dt="2023-08-02T17:22:35.384" v="1030" actId="478"/>
          <ac:cxnSpMkLst>
            <pc:docMk/>
            <pc:sldMk cId="113845650" sldId="275"/>
            <ac:cxnSpMk id="141" creationId="{18A8B7C3-3143-7A78-D0EC-D469F64CAB3C}"/>
          </ac:cxnSpMkLst>
        </pc:cxnChg>
        <pc:cxnChg chg="mod">
          <ac:chgData name="Mundrane, Michael" userId="bdea106f-fec5-4615-8614-6dd8645a5ce3" providerId="ADAL" clId="{B3527A72-C69C-4322-8E4A-25ABEC5BDA20}" dt="2023-08-02T17:22:35.384" v="1030" actId="478"/>
          <ac:cxnSpMkLst>
            <pc:docMk/>
            <pc:sldMk cId="113845650" sldId="275"/>
            <ac:cxnSpMk id="143" creationId="{366B41D2-8052-26D7-530C-175D5191E223}"/>
          </ac:cxnSpMkLst>
        </pc:cxnChg>
        <pc:cxnChg chg="add del mod">
          <ac:chgData name="Mundrane, Michael" userId="bdea106f-fec5-4615-8614-6dd8645a5ce3" providerId="ADAL" clId="{B3527A72-C69C-4322-8E4A-25ABEC5BDA20}" dt="2023-08-02T20:27:36.553" v="1276" actId="478"/>
          <ac:cxnSpMkLst>
            <pc:docMk/>
            <pc:sldMk cId="113845650" sldId="275"/>
            <ac:cxnSpMk id="145" creationId="{9315B154-7691-A2E6-B72E-644CAA2639BC}"/>
          </ac:cxnSpMkLst>
        </pc:cxnChg>
        <pc:cxnChg chg="mod">
          <ac:chgData name="Mundrane, Michael" userId="bdea106f-fec5-4615-8614-6dd8645a5ce3" providerId="ADAL" clId="{B3527A72-C69C-4322-8E4A-25ABEC5BDA20}" dt="2023-08-02T17:22:35.384" v="1030" actId="478"/>
          <ac:cxnSpMkLst>
            <pc:docMk/>
            <pc:sldMk cId="113845650" sldId="275"/>
            <ac:cxnSpMk id="145" creationId="{A35505B8-74FA-C9F9-21E1-5011A391EFD4}"/>
          </ac:cxnSpMkLst>
        </pc:cxnChg>
        <pc:cxnChg chg="mod">
          <ac:chgData name="Mundrane, Michael" userId="bdea106f-fec5-4615-8614-6dd8645a5ce3" providerId="ADAL" clId="{B3527A72-C69C-4322-8E4A-25ABEC5BDA20}" dt="2023-08-02T17:22:35.384" v="1030" actId="478"/>
          <ac:cxnSpMkLst>
            <pc:docMk/>
            <pc:sldMk cId="113845650" sldId="275"/>
            <ac:cxnSpMk id="147" creationId="{5E1BD434-2D06-A386-3490-5180867C6F96}"/>
          </ac:cxnSpMkLst>
        </pc:cxnChg>
        <pc:cxnChg chg="mod">
          <ac:chgData name="Mundrane, Michael" userId="bdea106f-fec5-4615-8614-6dd8645a5ce3" providerId="ADAL" clId="{B3527A72-C69C-4322-8E4A-25ABEC5BDA20}" dt="2023-08-02T17:22:35.384" v="1030" actId="478"/>
          <ac:cxnSpMkLst>
            <pc:docMk/>
            <pc:sldMk cId="113845650" sldId="275"/>
            <ac:cxnSpMk id="149" creationId="{6404BD9C-6CD7-C92B-5461-1DB6448C0473}"/>
          </ac:cxnSpMkLst>
        </pc:cxnChg>
        <pc:cxnChg chg="mod">
          <ac:chgData name="Mundrane, Michael" userId="bdea106f-fec5-4615-8614-6dd8645a5ce3" providerId="ADAL" clId="{B3527A72-C69C-4322-8E4A-25ABEC5BDA20}" dt="2023-08-02T17:22:37.439" v="1031" actId="478"/>
          <ac:cxnSpMkLst>
            <pc:docMk/>
            <pc:sldMk cId="113845650" sldId="275"/>
            <ac:cxnSpMk id="172" creationId="{888EBAA7-DE7C-AF3A-AC9E-7D9E4D81AC1F}"/>
          </ac:cxnSpMkLst>
        </pc:cxnChg>
        <pc:cxnChg chg="mod">
          <ac:chgData name="Mundrane, Michael" userId="bdea106f-fec5-4615-8614-6dd8645a5ce3" providerId="ADAL" clId="{B3527A72-C69C-4322-8E4A-25ABEC5BDA20}" dt="2023-08-02T17:22:37.439" v="1031" actId="478"/>
          <ac:cxnSpMkLst>
            <pc:docMk/>
            <pc:sldMk cId="113845650" sldId="275"/>
            <ac:cxnSpMk id="173" creationId="{B42700D9-849C-1367-7FE5-25EE4B49769C}"/>
          </ac:cxnSpMkLst>
        </pc:cxnChg>
        <pc:cxnChg chg="mod">
          <ac:chgData name="Mundrane, Michael" userId="bdea106f-fec5-4615-8614-6dd8645a5ce3" providerId="ADAL" clId="{B3527A72-C69C-4322-8E4A-25ABEC5BDA20}" dt="2023-08-02T17:22:37.439" v="1031" actId="478"/>
          <ac:cxnSpMkLst>
            <pc:docMk/>
            <pc:sldMk cId="113845650" sldId="275"/>
            <ac:cxnSpMk id="174" creationId="{E3BF5394-2573-F75F-FF96-5005F22F1339}"/>
          </ac:cxnSpMkLst>
        </pc:cxnChg>
        <pc:cxnChg chg="mod">
          <ac:chgData name="Mundrane, Michael" userId="bdea106f-fec5-4615-8614-6dd8645a5ce3" providerId="ADAL" clId="{B3527A72-C69C-4322-8E4A-25ABEC5BDA20}" dt="2023-08-02T17:22:37.439" v="1031" actId="478"/>
          <ac:cxnSpMkLst>
            <pc:docMk/>
            <pc:sldMk cId="113845650" sldId="275"/>
            <ac:cxnSpMk id="175" creationId="{7B59F281-FC2B-61D4-F75F-9E67C542AF74}"/>
          </ac:cxnSpMkLst>
        </pc:cxnChg>
        <pc:cxnChg chg="mod">
          <ac:chgData name="Mundrane, Michael" userId="bdea106f-fec5-4615-8614-6dd8645a5ce3" providerId="ADAL" clId="{B3527A72-C69C-4322-8E4A-25ABEC5BDA20}" dt="2023-08-02T17:22:37.439" v="1031" actId="478"/>
          <ac:cxnSpMkLst>
            <pc:docMk/>
            <pc:sldMk cId="113845650" sldId="275"/>
            <ac:cxnSpMk id="176" creationId="{D30D9376-00B5-2902-038C-B2B65B908902}"/>
          </ac:cxnSpMkLst>
        </pc:cxnChg>
        <pc:cxnChg chg="mod">
          <ac:chgData name="Mundrane, Michael" userId="bdea106f-fec5-4615-8614-6dd8645a5ce3" providerId="ADAL" clId="{B3527A72-C69C-4322-8E4A-25ABEC5BDA20}" dt="2023-08-02T17:22:37.439" v="1031" actId="478"/>
          <ac:cxnSpMkLst>
            <pc:docMk/>
            <pc:sldMk cId="113845650" sldId="275"/>
            <ac:cxnSpMk id="177" creationId="{D1F62ADC-487D-CDBD-D142-DE274C81D39C}"/>
          </ac:cxnSpMkLst>
        </pc:cxnChg>
        <pc:cxnChg chg="add mod topLvl">
          <ac:chgData name="Mundrane, Michael" userId="bdea106f-fec5-4615-8614-6dd8645a5ce3" providerId="ADAL" clId="{B3527A72-C69C-4322-8E4A-25ABEC5BDA20}" dt="2023-08-02T20:40:03.709" v="1703" actId="164"/>
          <ac:cxnSpMkLst>
            <pc:docMk/>
            <pc:sldMk cId="113845650" sldId="275"/>
            <ac:cxnSpMk id="179" creationId="{D8C5FD71-0CB6-4E76-C981-AF28494FA39D}"/>
          </ac:cxnSpMkLst>
        </pc:cxnChg>
        <pc:cxnChg chg="add mod topLvl">
          <ac:chgData name="Mundrane, Michael" userId="bdea106f-fec5-4615-8614-6dd8645a5ce3" providerId="ADAL" clId="{B3527A72-C69C-4322-8E4A-25ABEC5BDA20}" dt="2023-08-02T20:40:03.709" v="1703" actId="164"/>
          <ac:cxnSpMkLst>
            <pc:docMk/>
            <pc:sldMk cId="113845650" sldId="275"/>
            <ac:cxnSpMk id="181" creationId="{00A6129C-C3CD-5B66-EA5A-FF23CF264A64}"/>
          </ac:cxnSpMkLst>
        </pc:cxnChg>
        <pc:cxnChg chg="add mod topLvl">
          <ac:chgData name="Mundrane, Michael" userId="bdea106f-fec5-4615-8614-6dd8645a5ce3" providerId="ADAL" clId="{B3527A72-C69C-4322-8E4A-25ABEC5BDA20}" dt="2023-08-02T20:40:03.709" v="1703" actId="164"/>
          <ac:cxnSpMkLst>
            <pc:docMk/>
            <pc:sldMk cId="113845650" sldId="275"/>
            <ac:cxnSpMk id="183" creationId="{FC67EDCA-6C2A-A654-0109-1D809D02D721}"/>
          </ac:cxnSpMkLst>
        </pc:cxnChg>
        <pc:cxnChg chg="add mod topLvl">
          <ac:chgData name="Mundrane, Michael" userId="bdea106f-fec5-4615-8614-6dd8645a5ce3" providerId="ADAL" clId="{B3527A72-C69C-4322-8E4A-25ABEC5BDA20}" dt="2023-08-02T20:40:03.709" v="1703" actId="164"/>
          <ac:cxnSpMkLst>
            <pc:docMk/>
            <pc:sldMk cId="113845650" sldId="275"/>
            <ac:cxnSpMk id="185" creationId="{58AFD171-686D-6D35-B3B8-5C7989F7E845}"/>
          </ac:cxnSpMkLst>
        </pc:cxnChg>
        <pc:cxnChg chg="add mod topLvl">
          <ac:chgData name="Mundrane, Michael" userId="bdea106f-fec5-4615-8614-6dd8645a5ce3" providerId="ADAL" clId="{B3527A72-C69C-4322-8E4A-25ABEC5BDA20}" dt="2023-08-02T20:40:03.709" v="1703" actId="164"/>
          <ac:cxnSpMkLst>
            <pc:docMk/>
            <pc:sldMk cId="113845650" sldId="275"/>
            <ac:cxnSpMk id="188" creationId="{7078DD43-F29A-CB4F-2C9A-2D6E576DE4A3}"/>
          </ac:cxnSpMkLst>
        </pc:cxnChg>
        <pc:cxnChg chg="add mod topLvl">
          <ac:chgData name="Mundrane, Michael" userId="bdea106f-fec5-4615-8614-6dd8645a5ce3" providerId="ADAL" clId="{B3527A72-C69C-4322-8E4A-25ABEC5BDA20}" dt="2023-08-02T20:40:03.709" v="1703" actId="164"/>
          <ac:cxnSpMkLst>
            <pc:docMk/>
            <pc:sldMk cId="113845650" sldId="275"/>
            <ac:cxnSpMk id="191" creationId="{859F58D3-9B4C-54C9-D38A-967E0FCAF6AA}"/>
          </ac:cxnSpMkLst>
        </pc:cxnChg>
        <pc:cxnChg chg="add mod topLvl">
          <ac:chgData name="Mundrane, Michael" userId="bdea106f-fec5-4615-8614-6dd8645a5ce3" providerId="ADAL" clId="{B3527A72-C69C-4322-8E4A-25ABEC5BDA20}" dt="2023-08-02T20:40:03.709" v="1703" actId="164"/>
          <ac:cxnSpMkLst>
            <pc:docMk/>
            <pc:sldMk cId="113845650" sldId="275"/>
            <ac:cxnSpMk id="193" creationId="{50A54A53-1749-39BC-2E47-2AE511CC34CE}"/>
          </ac:cxnSpMkLst>
        </pc:cxnChg>
        <pc:cxnChg chg="add mod topLvl">
          <ac:chgData name="Mundrane, Michael" userId="bdea106f-fec5-4615-8614-6dd8645a5ce3" providerId="ADAL" clId="{B3527A72-C69C-4322-8E4A-25ABEC5BDA20}" dt="2023-08-02T20:40:03.709" v="1703" actId="164"/>
          <ac:cxnSpMkLst>
            <pc:docMk/>
            <pc:sldMk cId="113845650" sldId="275"/>
            <ac:cxnSpMk id="195" creationId="{59D36F13-C463-9524-C60B-EE44B2DD4CCE}"/>
          </ac:cxnSpMkLst>
        </pc:cxnChg>
        <pc:cxnChg chg="add mod topLvl">
          <ac:chgData name="Mundrane, Michael" userId="bdea106f-fec5-4615-8614-6dd8645a5ce3" providerId="ADAL" clId="{B3527A72-C69C-4322-8E4A-25ABEC5BDA20}" dt="2023-08-02T20:40:03.709" v="1703" actId="164"/>
          <ac:cxnSpMkLst>
            <pc:docMk/>
            <pc:sldMk cId="113845650" sldId="275"/>
            <ac:cxnSpMk id="197" creationId="{3E47ED1A-FF12-229B-8303-40383718F7BF}"/>
          </ac:cxnSpMkLst>
        </pc:cxnChg>
        <pc:cxnChg chg="add mod topLvl">
          <ac:chgData name="Mundrane, Michael" userId="bdea106f-fec5-4615-8614-6dd8645a5ce3" providerId="ADAL" clId="{B3527A72-C69C-4322-8E4A-25ABEC5BDA20}" dt="2023-08-02T20:40:03.709" v="1703" actId="164"/>
          <ac:cxnSpMkLst>
            <pc:docMk/>
            <pc:sldMk cId="113845650" sldId="275"/>
            <ac:cxnSpMk id="199" creationId="{29A2FD56-3D91-C4BD-0C1D-ABAD4CC5A40C}"/>
          </ac:cxnSpMkLst>
        </pc:cxnChg>
        <pc:cxnChg chg="del mod topLvl">
          <ac:chgData name="Mundrane, Michael" userId="bdea106f-fec5-4615-8614-6dd8645a5ce3" providerId="ADAL" clId="{B3527A72-C69C-4322-8E4A-25ABEC5BDA20}" dt="2023-08-02T17:23:50.240" v="1046" actId="478"/>
          <ac:cxnSpMkLst>
            <pc:docMk/>
            <pc:sldMk cId="113845650" sldId="275"/>
            <ac:cxnSpMk id="209" creationId="{604D0DA0-5BFF-822B-A7EC-8FE8AF39D611}"/>
          </ac:cxnSpMkLst>
        </pc:cxnChg>
        <pc:cxnChg chg="del mod topLvl">
          <ac:chgData name="Mundrane, Michael" userId="bdea106f-fec5-4615-8614-6dd8645a5ce3" providerId="ADAL" clId="{B3527A72-C69C-4322-8E4A-25ABEC5BDA20}" dt="2023-08-02T17:23:51.849" v="1047" actId="478"/>
          <ac:cxnSpMkLst>
            <pc:docMk/>
            <pc:sldMk cId="113845650" sldId="275"/>
            <ac:cxnSpMk id="211" creationId="{799EED23-478D-FA54-B5D6-D067F0A52331}"/>
          </ac:cxnSpMkLst>
        </pc:cxnChg>
        <pc:cxnChg chg="mod">
          <ac:chgData name="Mundrane, Michael" userId="bdea106f-fec5-4615-8614-6dd8645a5ce3" providerId="ADAL" clId="{B3527A72-C69C-4322-8E4A-25ABEC5BDA20}" dt="2023-08-02T17:23:24.087" v="1039" actId="478"/>
          <ac:cxnSpMkLst>
            <pc:docMk/>
            <pc:sldMk cId="113845650" sldId="275"/>
            <ac:cxnSpMk id="219" creationId="{86134A7D-A30B-05C4-67FA-7F56FF60A223}"/>
          </ac:cxnSpMkLst>
        </pc:cxnChg>
        <pc:cxnChg chg="mod">
          <ac:chgData name="Mundrane, Michael" userId="bdea106f-fec5-4615-8614-6dd8645a5ce3" providerId="ADAL" clId="{B3527A72-C69C-4322-8E4A-25ABEC5BDA20}" dt="2023-08-02T17:23:24.087" v="1039" actId="478"/>
          <ac:cxnSpMkLst>
            <pc:docMk/>
            <pc:sldMk cId="113845650" sldId="275"/>
            <ac:cxnSpMk id="220" creationId="{46A668F7-DCAB-B446-4948-30B8DA0EF715}"/>
          </ac:cxnSpMkLst>
        </pc:cxnChg>
        <pc:cxnChg chg="mod">
          <ac:chgData name="Mundrane, Michael" userId="bdea106f-fec5-4615-8614-6dd8645a5ce3" providerId="ADAL" clId="{B3527A72-C69C-4322-8E4A-25ABEC5BDA20}" dt="2023-08-02T17:23:24.087" v="1039" actId="478"/>
          <ac:cxnSpMkLst>
            <pc:docMk/>
            <pc:sldMk cId="113845650" sldId="275"/>
            <ac:cxnSpMk id="225" creationId="{8C088B25-29BB-D26C-09FB-A80121849E28}"/>
          </ac:cxnSpMkLst>
        </pc:cxnChg>
        <pc:cxnChg chg="mod">
          <ac:chgData name="Mundrane, Michael" userId="bdea106f-fec5-4615-8614-6dd8645a5ce3" providerId="ADAL" clId="{B3527A72-C69C-4322-8E4A-25ABEC5BDA20}" dt="2023-08-02T17:23:24.087" v="1039" actId="478"/>
          <ac:cxnSpMkLst>
            <pc:docMk/>
            <pc:sldMk cId="113845650" sldId="275"/>
            <ac:cxnSpMk id="226" creationId="{AF34D75E-B8E7-9025-8547-06C07D284613}"/>
          </ac:cxnSpMkLst>
        </pc:cxnChg>
        <pc:cxnChg chg="del mod">
          <ac:chgData name="Mundrane, Michael" userId="bdea106f-fec5-4615-8614-6dd8645a5ce3" providerId="ADAL" clId="{B3527A72-C69C-4322-8E4A-25ABEC5BDA20}" dt="2023-08-02T17:23:25.881" v="1040" actId="478"/>
          <ac:cxnSpMkLst>
            <pc:docMk/>
            <pc:sldMk cId="113845650" sldId="275"/>
            <ac:cxnSpMk id="230" creationId="{B18F735A-1DF8-64DB-0F5C-EA00DF335950}"/>
          </ac:cxnSpMkLst>
        </pc:cxnChg>
        <pc:cxnChg chg="del mod">
          <ac:chgData name="Mundrane, Michael" userId="bdea106f-fec5-4615-8614-6dd8645a5ce3" providerId="ADAL" clId="{B3527A72-C69C-4322-8E4A-25ABEC5BDA20}" dt="2023-08-02T17:23:27.205" v="1041" actId="478"/>
          <ac:cxnSpMkLst>
            <pc:docMk/>
            <pc:sldMk cId="113845650" sldId="275"/>
            <ac:cxnSpMk id="232" creationId="{153A357F-7D03-2040-AC1B-0A406F474A8A}"/>
          </ac:cxnSpMkLst>
        </pc:cxnChg>
        <pc:cxnChg chg="mod">
          <ac:chgData name="Mundrane, Michael" userId="bdea106f-fec5-4615-8614-6dd8645a5ce3" providerId="ADAL" clId="{B3527A72-C69C-4322-8E4A-25ABEC5BDA20}" dt="2023-08-02T17:23:24.087" v="1039" actId="478"/>
          <ac:cxnSpMkLst>
            <pc:docMk/>
            <pc:sldMk cId="113845650" sldId="275"/>
            <ac:cxnSpMk id="237" creationId="{8D9FED03-564E-99B0-F306-C6A9E8B7BA96}"/>
          </ac:cxnSpMkLst>
        </pc:cxnChg>
        <pc:cxnChg chg="mod">
          <ac:chgData name="Mundrane, Michael" userId="bdea106f-fec5-4615-8614-6dd8645a5ce3" providerId="ADAL" clId="{B3527A72-C69C-4322-8E4A-25ABEC5BDA20}" dt="2023-08-02T17:23:24.087" v="1039" actId="478"/>
          <ac:cxnSpMkLst>
            <pc:docMk/>
            <pc:sldMk cId="113845650" sldId="275"/>
            <ac:cxnSpMk id="238" creationId="{FD55EF71-6876-51EC-E024-D24C16FF71E8}"/>
          </ac:cxnSpMkLst>
        </pc:cxnChg>
        <pc:cxnChg chg="mod">
          <ac:chgData name="Mundrane, Michael" userId="bdea106f-fec5-4615-8614-6dd8645a5ce3" providerId="ADAL" clId="{B3527A72-C69C-4322-8E4A-25ABEC5BDA20}" dt="2023-08-02T17:23:24.087" v="1039" actId="478"/>
          <ac:cxnSpMkLst>
            <pc:docMk/>
            <pc:sldMk cId="113845650" sldId="275"/>
            <ac:cxnSpMk id="243" creationId="{24CAB293-5989-438F-DBE6-8B5E246583C5}"/>
          </ac:cxnSpMkLst>
        </pc:cxnChg>
        <pc:cxnChg chg="mod">
          <ac:chgData name="Mundrane, Michael" userId="bdea106f-fec5-4615-8614-6dd8645a5ce3" providerId="ADAL" clId="{B3527A72-C69C-4322-8E4A-25ABEC5BDA20}" dt="2023-08-02T17:23:24.087" v="1039" actId="478"/>
          <ac:cxnSpMkLst>
            <pc:docMk/>
            <pc:sldMk cId="113845650" sldId="275"/>
            <ac:cxnSpMk id="244" creationId="{14AE092E-2572-D40E-4A4A-B5ACC4D89AA9}"/>
          </ac:cxnSpMkLst>
        </pc:cxnChg>
      </pc:sldChg>
      <pc:sldChg chg="addSp delSp modSp add del mod ord modTransition">
        <pc:chgData name="Mundrane, Michael" userId="bdea106f-fec5-4615-8614-6dd8645a5ce3" providerId="ADAL" clId="{B3527A72-C69C-4322-8E4A-25ABEC5BDA20}" dt="2023-08-07T14:30:51.900" v="9741"/>
        <pc:sldMkLst>
          <pc:docMk/>
          <pc:sldMk cId="2817879103" sldId="276"/>
        </pc:sldMkLst>
        <pc:spChg chg="mod">
          <ac:chgData name="Mundrane, Michael" userId="bdea106f-fec5-4615-8614-6dd8645a5ce3" providerId="ADAL" clId="{B3527A72-C69C-4322-8E4A-25ABEC5BDA20}" dt="2023-08-03T11:37:34.803" v="1775"/>
          <ac:spMkLst>
            <pc:docMk/>
            <pc:sldMk cId="2817879103" sldId="276"/>
            <ac:spMk id="4" creationId="{CCBF6767-A40A-08B9-B988-F6E6A7B55028}"/>
          </ac:spMkLst>
        </pc:spChg>
        <pc:spChg chg="add mod">
          <ac:chgData name="Mundrane, Michael" userId="bdea106f-fec5-4615-8614-6dd8645a5ce3" providerId="ADAL" clId="{B3527A72-C69C-4322-8E4A-25ABEC5BDA20}" dt="2023-08-02T20:42:06.800" v="1736" actId="571"/>
          <ac:spMkLst>
            <pc:docMk/>
            <pc:sldMk cId="2817879103" sldId="276"/>
            <ac:spMk id="5" creationId="{A79798B8-FFC1-3B74-CC66-40C9BAD8047D}"/>
          </ac:spMkLst>
        </pc:spChg>
        <pc:spChg chg="add mod">
          <ac:chgData name="Mundrane, Michael" userId="bdea106f-fec5-4615-8614-6dd8645a5ce3" providerId="ADAL" clId="{B3527A72-C69C-4322-8E4A-25ABEC5BDA20}" dt="2023-08-02T20:42:06.800" v="1736" actId="571"/>
          <ac:spMkLst>
            <pc:docMk/>
            <pc:sldMk cId="2817879103" sldId="276"/>
            <ac:spMk id="6" creationId="{0B55B03B-08FB-FFB2-043E-AE2B0711C7E2}"/>
          </ac:spMkLst>
        </pc:spChg>
        <pc:spChg chg="mod">
          <ac:chgData name="Mundrane, Michael" userId="bdea106f-fec5-4615-8614-6dd8645a5ce3" providerId="ADAL" clId="{B3527A72-C69C-4322-8E4A-25ABEC5BDA20}" dt="2023-08-03T11:37:34.803" v="1775"/>
          <ac:spMkLst>
            <pc:docMk/>
            <pc:sldMk cId="2817879103" sldId="276"/>
            <ac:spMk id="6" creationId="{F131FEC8-ACC9-7D32-164E-834A286C1BBE}"/>
          </ac:spMkLst>
        </pc:spChg>
        <pc:spChg chg="add mod ord">
          <ac:chgData name="Mundrane, Michael" userId="bdea106f-fec5-4615-8614-6dd8645a5ce3" providerId="ADAL" clId="{B3527A72-C69C-4322-8E4A-25ABEC5BDA20}" dt="2023-08-02T20:45:55.160" v="1757" actId="164"/>
          <ac:spMkLst>
            <pc:docMk/>
            <pc:sldMk cId="2817879103" sldId="276"/>
            <ac:spMk id="8" creationId="{199B48A5-FA58-626C-5EE2-13764B6F04E9}"/>
          </ac:spMkLst>
        </pc:spChg>
        <pc:spChg chg="mod">
          <ac:chgData name="Mundrane, Michael" userId="bdea106f-fec5-4615-8614-6dd8645a5ce3" providerId="ADAL" clId="{B3527A72-C69C-4322-8E4A-25ABEC5BDA20}" dt="2023-08-02T20:45:57.801" v="1758"/>
          <ac:spMkLst>
            <pc:docMk/>
            <pc:sldMk cId="2817879103" sldId="276"/>
            <ac:spMk id="11" creationId="{5F4379E5-2189-92F7-F47C-BAA6B0BAF556}"/>
          </ac:spMkLst>
        </pc:spChg>
        <pc:spChg chg="mod">
          <ac:chgData name="Mundrane, Michael" userId="bdea106f-fec5-4615-8614-6dd8645a5ce3" providerId="ADAL" clId="{B3527A72-C69C-4322-8E4A-25ABEC5BDA20}" dt="2023-08-02T20:45:57.801" v="1758"/>
          <ac:spMkLst>
            <pc:docMk/>
            <pc:sldMk cId="2817879103" sldId="276"/>
            <ac:spMk id="13" creationId="{6FF55EAB-0C18-21BD-A3D8-AB7DD61BD9BE}"/>
          </ac:spMkLst>
        </pc:spChg>
        <pc:spChg chg="mod">
          <ac:chgData name="Mundrane, Michael" userId="bdea106f-fec5-4615-8614-6dd8645a5ce3" providerId="ADAL" clId="{B3527A72-C69C-4322-8E4A-25ABEC5BDA20}" dt="2023-08-02T20:45:57.801" v="1758"/>
          <ac:spMkLst>
            <pc:docMk/>
            <pc:sldMk cId="2817879103" sldId="276"/>
            <ac:spMk id="14" creationId="{8A219234-7C22-0B3A-BD6B-6E20B337209E}"/>
          </ac:spMkLst>
        </pc:spChg>
        <pc:spChg chg="mod">
          <ac:chgData name="Mundrane, Michael" userId="bdea106f-fec5-4615-8614-6dd8645a5ce3" providerId="ADAL" clId="{B3527A72-C69C-4322-8E4A-25ABEC5BDA20}" dt="2023-08-02T20:45:57.801" v="1758"/>
          <ac:spMkLst>
            <pc:docMk/>
            <pc:sldMk cId="2817879103" sldId="276"/>
            <ac:spMk id="15" creationId="{9EFBC621-B008-8713-C691-336890FD2325}"/>
          </ac:spMkLst>
        </pc:spChg>
        <pc:spChg chg="mod">
          <ac:chgData name="Mundrane, Michael" userId="bdea106f-fec5-4615-8614-6dd8645a5ce3" providerId="ADAL" clId="{B3527A72-C69C-4322-8E4A-25ABEC5BDA20}" dt="2023-08-02T20:45:57.801" v="1758"/>
          <ac:spMkLst>
            <pc:docMk/>
            <pc:sldMk cId="2817879103" sldId="276"/>
            <ac:spMk id="16" creationId="{11CA1E96-A1ED-CDC1-0823-EBDF0A0BCFF9}"/>
          </ac:spMkLst>
        </pc:spChg>
        <pc:spChg chg="mod">
          <ac:chgData name="Mundrane, Michael" userId="bdea106f-fec5-4615-8614-6dd8645a5ce3" providerId="ADAL" clId="{B3527A72-C69C-4322-8E4A-25ABEC5BDA20}" dt="2023-08-02T20:45:57.801" v="1758"/>
          <ac:spMkLst>
            <pc:docMk/>
            <pc:sldMk cId="2817879103" sldId="276"/>
            <ac:spMk id="17" creationId="{70329D21-6C79-1735-0738-11CDEC30A3F8}"/>
          </ac:spMkLst>
        </pc:spChg>
        <pc:spChg chg="mod">
          <ac:chgData name="Mundrane, Michael" userId="bdea106f-fec5-4615-8614-6dd8645a5ce3" providerId="ADAL" clId="{B3527A72-C69C-4322-8E4A-25ABEC5BDA20}" dt="2023-08-02T20:45:57.801" v="1758"/>
          <ac:spMkLst>
            <pc:docMk/>
            <pc:sldMk cId="2817879103" sldId="276"/>
            <ac:spMk id="18" creationId="{5FD57078-E1F3-CB6F-62FA-9E777DB81CFD}"/>
          </ac:spMkLst>
        </pc:spChg>
        <pc:spChg chg="mod topLvl">
          <ac:chgData name="Mundrane, Michael" userId="bdea106f-fec5-4615-8614-6dd8645a5ce3" providerId="ADAL" clId="{B3527A72-C69C-4322-8E4A-25ABEC5BDA20}" dt="2023-08-02T20:44:26.991" v="1749" actId="692"/>
          <ac:spMkLst>
            <pc:docMk/>
            <pc:sldMk cId="2817879103" sldId="276"/>
            <ac:spMk id="30" creationId="{6B25B778-788A-1530-78C8-F8F165EDDF6D}"/>
          </ac:spMkLst>
        </pc:spChg>
        <pc:spChg chg="mod topLvl">
          <ac:chgData name="Mundrane, Michael" userId="bdea106f-fec5-4615-8614-6dd8645a5ce3" providerId="ADAL" clId="{B3527A72-C69C-4322-8E4A-25ABEC5BDA20}" dt="2023-08-02T20:44:26.991" v="1749" actId="692"/>
          <ac:spMkLst>
            <pc:docMk/>
            <pc:sldMk cId="2817879103" sldId="276"/>
            <ac:spMk id="33" creationId="{F9B895A0-416A-56A4-4F7A-5B806AEB452E}"/>
          </ac:spMkLst>
        </pc:spChg>
        <pc:spChg chg="mod topLvl">
          <ac:chgData name="Mundrane, Michael" userId="bdea106f-fec5-4615-8614-6dd8645a5ce3" providerId="ADAL" clId="{B3527A72-C69C-4322-8E4A-25ABEC5BDA20}" dt="2023-08-02T20:44:26.991" v="1749" actId="692"/>
          <ac:spMkLst>
            <pc:docMk/>
            <pc:sldMk cId="2817879103" sldId="276"/>
            <ac:spMk id="34" creationId="{8BBE9FBF-5EC3-ADEE-4611-FDD367E17642}"/>
          </ac:spMkLst>
        </pc:spChg>
        <pc:spChg chg="mod">
          <ac:chgData name="Mundrane, Michael" userId="bdea106f-fec5-4615-8614-6dd8645a5ce3" providerId="ADAL" clId="{B3527A72-C69C-4322-8E4A-25ABEC5BDA20}" dt="2023-08-02T20:45:57.801" v="1758"/>
          <ac:spMkLst>
            <pc:docMk/>
            <pc:sldMk cId="2817879103" sldId="276"/>
            <ac:spMk id="37" creationId="{2F5BEC95-1FEF-09B1-F648-42CF23EE88AE}"/>
          </ac:spMkLst>
        </pc:spChg>
        <pc:spChg chg="mod">
          <ac:chgData name="Mundrane, Michael" userId="bdea106f-fec5-4615-8614-6dd8645a5ce3" providerId="ADAL" clId="{B3527A72-C69C-4322-8E4A-25ABEC5BDA20}" dt="2023-08-02T20:45:57.801" v="1758"/>
          <ac:spMkLst>
            <pc:docMk/>
            <pc:sldMk cId="2817879103" sldId="276"/>
            <ac:spMk id="38" creationId="{F2954C2C-E2DC-1944-1D3B-D9547F20B51D}"/>
          </ac:spMkLst>
        </pc:spChg>
        <pc:spChg chg="mod">
          <ac:chgData name="Mundrane, Michael" userId="bdea106f-fec5-4615-8614-6dd8645a5ce3" providerId="ADAL" clId="{B3527A72-C69C-4322-8E4A-25ABEC5BDA20}" dt="2023-08-02T20:45:57.801" v="1758"/>
          <ac:spMkLst>
            <pc:docMk/>
            <pc:sldMk cId="2817879103" sldId="276"/>
            <ac:spMk id="39" creationId="{7BB9D66E-71C7-24F8-DE78-CC093949F44D}"/>
          </ac:spMkLst>
        </pc:spChg>
        <pc:spChg chg="mod">
          <ac:chgData name="Mundrane, Michael" userId="bdea106f-fec5-4615-8614-6dd8645a5ce3" providerId="ADAL" clId="{B3527A72-C69C-4322-8E4A-25ABEC5BDA20}" dt="2023-08-02T20:45:57.801" v="1758"/>
          <ac:spMkLst>
            <pc:docMk/>
            <pc:sldMk cId="2817879103" sldId="276"/>
            <ac:spMk id="40" creationId="{EFFA758D-2010-937F-8EFE-74AA734EF2D6}"/>
          </ac:spMkLst>
        </pc:spChg>
        <pc:spChg chg="mod">
          <ac:chgData name="Mundrane, Michael" userId="bdea106f-fec5-4615-8614-6dd8645a5ce3" providerId="ADAL" clId="{B3527A72-C69C-4322-8E4A-25ABEC5BDA20}" dt="2023-08-02T20:45:57.801" v="1758"/>
          <ac:spMkLst>
            <pc:docMk/>
            <pc:sldMk cId="2817879103" sldId="276"/>
            <ac:spMk id="41" creationId="{B38FD9F6-B34B-AE4E-0A69-50725AB4765B}"/>
          </ac:spMkLst>
        </pc:spChg>
        <pc:spChg chg="mod">
          <ac:chgData name="Mundrane, Michael" userId="bdea106f-fec5-4615-8614-6dd8645a5ce3" providerId="ADAL" clId="{B3527A72-C69C-4322-8E4A-25ABEC5BDA20}" dt="2023-08-02T20:45:57.801" v="1758"/>
          <ac:spMkLst>
            <pc:docMk/>
            <pc:sldMk cId="2817879103" sldId="276"/>
            <ac:spMk id="42" creationId="{0D2F0AF5-F270-FAE2-0947-07B1F32BF164}"/>
          </ac:spMkLst>
        </pc:spChg>
        <pc:spChg chg="mod">
          <ac:chgData name="Mundrane, Michael" userId="bdea106f-fec5-4615-8614-6dd8645a5ce3" providerId="ADAL" clId="{B3527A72-C69C-4322-8E4A-25ABEC5BDA20}" dt="2023-08-02T20:45:57.801" v="1758"/>
          <ac:spMkLst>
            <pc:docMk/>
            <pc:sldMk cId="2817879103" sldId="276"/>
            <ac:spMk id="43" creationId="{91BE6218-A6DB-68A8-E72D-A84498488F88}"/>
          </ac:spMkLst>
        </pc:spChg>
        <pc:spChg chg="mod">
          <ac:chgData name="Mundrane, Michael" userId="bdea106f-fec5-4615-8614-6dd8645a5ce3" providerId="ADAL" clId="{B3527A72-C69C-4322-8E4A-25ABEC5BDA20}" dt="2023-08-02T20:45:57.801" v="1758"/>
          <ac:spMkLst>
            <pc:docMk/>
            <pc:sldMk cId="2817879103" sldId="276"/>
            <ac:spMk id="44" creationId="{5056F0A8-1621-426A-84C2-89348ABFAA1A}"/>
          </ac:spMkLst>
        </pc:spChg>
        <pc:spChg chg="mod topLvl">
          <ac:chgData name="Mundrane, Michael" userId="bdea106f-fec5-4615-8614-6dd8645a5ce3" providerId="ADAL" clId="{B3527A72-C69C-4322-8E4A-25ABEC5BDA20}" dt="2023-08-02T20:44:26.991" v="1749" actId="692"/>
          <ac:spMkLst>
            <pc:docMk/>
            <pc:sldMk cId="2817879103" sldId="276"/>
            <ac:spMk id="45" creationId="{747F9107-74A6-EE20-0F75-67F97AC74C91}"/>
          </ac:spMkLst>
        </pc:spChg>
        <pc:spChg chg="mod">
          <ac:chgData name="Mundrane, Michael" userId="bdea106f-fec5-4615-8614-6dd8645a5ce3" providerId="ADAL" clId="{B3527A72-C69C-4322-8E4A-25ABEC5BDA20}" dt="2023-08-02T20:45:57.801" v="1758"/>
          <ac:spMkLst>
            <pc:docMk/>
            <pc:sldMk cId="2817879103" sldId="276"/>
            <ac:spMk id="46" creationId="{52AF99BE-DD62-CA56-E11D-30310993465F}"/>
          </ac:spMkLst>
        </pc:spChg>
        <pc:spChg chg="mod topLvl">
          <ac:chgData name="Mundrane, Michael" userId="bdea106f-fec5-4615-8614-6dd8645a5ce3" providerId="ADAL" clId="{B3527A72-C69C-4322-8E4A-25ABEC5BDA20}" dt="2023-08-02T20:44:26.991" v="1749" actId="692"/>
          <ac:spMkLst>
            <pc:docMk/>
            <pc:sldMk cId="2817879103" sldId="276"/>
            <ac:spMk id="47" creationId="{2A685946-B351-944C-07DA-6DF6FC4B2072}"/>
          </ac:spMkLst>
        </pc:spChg>
        <pc:spChg chg="mod">
          <ac:chgData name="Mundrane, Michael" userId="bdea106f-fec5-4615-8614-6dd8645a5ce3" providerId="ADAL" clId="{B3527A72-C69C-4322-8E4A-25ABEC5BDA20}" dt="2023-08-02T20:45:57.801" v="1758"/>
          <ac:spMkLst>
            <pc:docMk/>
            <pc:sldMk cId="2817879103" sldId="276"/>
            <ac:spMk id="48" creationId="{8B5C0F1E-0A18-33A2-58FB-0F220738FC8B}"/>
          </ac:spMkLst>
        </pc:spChg>
        <pc:spChg chg="mod topLvl">
          <ac:chgData name="Mundrane, Michael" userId="bdea106f-fec5-4615-8614-6dd8645a5ce3" providerId="ADAL" clId="{B3527A72-C69C-4322-8E4A-25ABEC5BDA20}" dt="2023-08-02T20:44:26.991" v="1749" actId="692"/>
          <ac:spMkLst>
            <pc:docMk/>
            <pc:sldMk cId="2817879103" sldId="276"/>
            <ac:spMk id="49" creationId="{843DE70F-F586-27F0-01FA-8FCC1A32F33B}"/>
          </ac:spMkLst>
        </pc:spChg>
        <pc:spChg chg="mod">
          <ac:chgData name="Mundrane, Michael" userId="bdea106f-fec5-4615-8614-6dd8645a5ce3" providerId="ADAL" clId="{B3527A72-C69C-4322-8E4A-25ABEC5BDA20}" dt="2023-08-02T20:45:57.801" v="1758"/>
          <ac:spMkLst>
            <pc:docMk/>
            <pc:sldMk cId="2817879103" sldId="276"/>
            <ac:spMk id="50" creationId="{9BECB59C-3E47-43FC-7B45-8FF312D8C0C3}"/>
          </ac:spMkLst>
        </pc:spChg>
        <pc:spChg chg="mod">
          <ac:chgData name="Mundrane, Michael" userId="bdea106f-fec5-4615-8614-6dd8645a5ce3" providerId="ADAL" clId="{B3527A72-C69C-4322-8E4A-25ABEC5BDA20}" dt="2023-08-02T20:45:57.801" v="1758"/>
          <ac:spMkLst>
            <pc:docMk/>
            <pc:sldMk cId="2817879103" sldId="276"/>
            <ac:spMk id="51" creationId="{FAD4EA9E-2123-2DB1-678D-4FDE3B459FFF}"/>
          </ac:spMkLst>
        </pc:spChg>
        <pc:spChg chg="mod">
          <ac:chgData name="Mundrane, Michael" userId="bdea106f-fec5-4615-8614-6dd8645a5ce3" providerId="ADAL" clId="{B3527A72-C69C-4322-8E4A-25ABEC5BDA20}" dt="2023-08-02T20:45:57.801" v="1758"/>
          <ac:spMkLst>
            <pc:docMk/>
            <pc:sldMk cId="2817879103" sldId="276"/>
            <ac:spMk id="52" creationId="{45514D7D-2873-BAF8-9E59-F4B2DB22A38C}"/>
          </ac:spMkLst>
        </pc:spChg>
        <pc:spChg chg="mod">
          <ac:chgData name="Mundrane, Michael" userId="bdea106f-fec5-4615-8614-6dd8645a5ce3" providerId="ADAL" clId="{B3527A72-C69C-4322-8E4A-25ABEC5BDA20}" dt="2023-08-02T20:45:57.801" v="1758"/>
          <ac:spMkLst>
            <pc:docMk/>
            <pc:sldMk cId="2817879103" sldId="276"/>
            <ac:spMk id="53" creationId="{82CB9E93-550B-62FE-DC40-E8A3731B5337}"/>
          </ac:spMkLst>
        </pc:spChg>
        <pc:spChg chg="mod">
          <ac:chgData name="Mundrane, Michael" userId="bdea106f-fec5-4615-8614-6dd8645a5ce3" providerId="ADAL" clId="{B3527A72-C69C-4322-8E4A-25ABEC5BDA20}" dt="2023-08-02T20:45:57.801" v="1758"/>
          <ac:spMkLst>
            <pc:docMk/>
            <pc:sldMk cId="2817879103" sldId="276"/>
            <ac:spMk id="54" creationId="{4C20101A-F78C-BC8D-186B-AE2F2BCBB050}"/>
          </ac:spMkLst>
        </pc:spChg>
        <pc:spChg chg="mod">
          <ac:chgData name="Mundrane, Michael" userId="bdea106f-fec5-4615-8614-6dd8645a5ce3" providerId="ADAL" clId="{B3527A72-C69C-4322-8E4A-25ABEC5BDA20}" dt="2023-08-03T11:37:34.803" v="1775"/>
          <ac:spMkLst>
            <pc:docMk/>
            <pc:sldMk cId="2817879103" sldId="276"/>
            <ac:spMk id="55" creationId="{1C7D914E-B683-8C79-4F4B-6750B5424C70}"/>
          </ac:spMkLst>
        </pc:spChg>
        <pc:spChg chg="mod">
          <ac:chgData name="Mundrane, Michael" userId="bdea106f-fec5-4615-8614-6dd8645a5ce3" providerId="ADAL" clId="{B3527A72-C69C-4322-8E4A-25ABEC5BDA20}" dt="2023-08-02T20:45:58.215" v="1759"/>
          <ac:spMkLst>
            <pc:docMk/>
            <pc:sldMk cId="2817879103" sldId="276"/>
            <ac:spMk id="56" creationId="{9881E163-CC6A-2640-66C0-3D1807459348}"/>
          </ac:spMkLst>
        </pc:spChg>
        <pc:spChg chg="mod">
          <ac:chgData name="Mundrane, Michael" userId="bdea106f-fec5-4615-8614-6dd8645a5ce3" providerId="ADAL" clId="{B3527A72-C69C-4322-8E4A-25ABEC5BDA20}" dt="2023-08-03T11:37:34.803" v="1775"/>
          <ac:spMkLst>
            <pc:docMk/>
            <pc:sldMk cId="2817879103" sldId="276"/>
            <ac:spMk id="56" creationId="{C3F44D36-8D5B-A941-96C7-2B4BB19DACE2}"/>
          </ac:spMkLst>
        </pc:spChg>
        <pc:spChg chg="mod">
          <ac:chgData name="Mundrane, Michael" userId="bdea106f-fec5-4615-8614-6dd8645a5ce3" providerId="ADAL" clId="{B3527A72-C69C-4322-8E4A-25ABEC5BDA20}" dt="2023-08-03T11:37:34.803" v="1775"/>
          <ac:spMkLst>
            <pc:docMk/>
            <pc:sldMk cId="2817879103" sldId="276"/>
            <ac:spMk id="57" creationId="{95012883-C995-4CE6-1360-2BF11AB5849D}"/>
          </ac:spMkLst>
        </pc:spChg>
        <pc:spChg chg="mod">
          <ac:chgData name="Mundrane, Michael" userId="bdea106f-fec5-4615-8614-6dd8645a5ce3" providerId="ADAL" clId="{B3527A72-C69C-4322-8E4A-25ABEC5BDA20}" dt="2023-08-03T11:37:34.803" v="1775"/>
          <ac:spMkLst>
            <pc:docMk/>
            <pc:sldMk cId="2817879103" sldId="276"/>
            <ac:spMk id="58" creationId="{242AF8CC-56BA-8951-4E16-3C0D8DDB1940}"/>
          </ac:spMkLst>
        </pc:spChg>
        <pc:spChg chg="mod">
          <ac:chgData name="Mundrane, Michael" userId="bdea106f-fec5-4615-8614-6dd8645a5ce3" providerId="ADAL" clId="{B3527A72-C69C-4322-8E4A-25ABEC5BDA20}" dt="2023-08-02T20:45:58.215" v="1759"/>
          <ac:spMkLst>
            <pc:docMk/>
            <pc:sldMk cId="2817879103" sldId="276"/>
            <ac:spMk id="58" creationId="{D5D9111C-B8CA-2510-3E4E-C0902C0F2F49}"/>
          </ac:spMkLst>
        </pc:spChg>
        <pc:spChg chg="mod">
          <ac:chgData name="Mundrane, Michael" userId="bdea106f-fec5-4615-8614-6dd8645a5ce3" providerId="ADAL" clId="{B3527A72-C69C-4322-8E4A-25ABEC5BDA20}" dt="2023-08-03T11:37:34.803" v="1775"/>
          <ac:spMkLst>
            <pc:docMk/>
            <pc:sldMk cId="2817879103" sldId="276"/>
            <ac:spMk id="59" creationId="{B0389157-F546-43B6-C426-79AF496C3887}"/>
          </ac:spMkLst>
        </pc:spChg>
        <pc:spChg chg="mod">
          <ac:chgData name="Mundrane, Michael" userId="bdea106f-fec5-4615-8614-6dd8645a5ce3" providerId="ADAL" clId="{B3527A72-C69C-4322-8E4A-25ABEC5BDA20}" dt="2023-08-02T20:45:58.215" v="1759"/>
          <ac:spMkLst>
            <pc:docMk/>
            <pc:sldMk cId="2817879103" sldId="276"/>
            <ac:spMk id="59" creationId="{CE9C2F0A-A823-E200-8A1E-AF4D1EC0FB46}"/>
          </ac:spMkLst>
        </pc:spChg>
        <pc:spChg chg="mod">
          <ac:chgData name="Mundrane, Michael" userId="bdea106f-fec5-4615-8614-6dd8645a5ce3" providerId="ADAL" clId="{B3527A72-C69C-4322-8E4A-25ABEC5BDA20}" dt="2023-08-02T20:45:58.215" v="1759"/>
          <ac:spMkLst>
            <pc:docMk/>
            <pc:sldMk cId="2817879103" sldId="276"/>
            <ac:spMk id="60" creationId="{66BAFFC9-CD29-39A2-F00D-DDC5C95423E9}"/>
          </ac:spMkLst>
        </pc:spChg>
        <pc:spChg chg="mod">
          <ac:chgData name="Mundrane, Michael" userId="bdea106f-fec5-4615-8614-6dd8645a5ce3" providerId="ADAL" clId="{B3527A72-C69C-4322-8E4A-25ABEC5BDA20}" dt="2023-08-02T20:45:58.215" v="1759"/>
          <ac:spMkLst>
            <pc:docMk/>
            <pc:sldMk cId="2817879103" sldId="276"/>
            <ac:spMk id="61" creationId="{EF41141D-28CC-BDB3-3B62-ED97ABAF7BC3}"/>
          </ac:spMkLst>
        </pc:spChg>
        <pc:spChg chg="mod">
          <ac:chgData name="Mundrane, Michael" userId="bdea106f-fec5-4615-8614-6dd8645a5ce3" providerId="ADAL" clId="{B3527A72-C69C-4322-8E4A-25ABEC5BDA20}" dt="2023-08-02T20:45:58.215" v="1759"/>
          <ac:spMkLst>
            <pc:docMk/>
            <pc:sldMk cId="2817879103" sldId="276"/>
            <ac:spMk id="62" creationId="{3A01680F-72E0-96FC-CBE8-D29E8E53B484}"/>
          </ac:spMkLst>
        </pc:spChg>
        <pc:spChg chg="mod">
          <ac:chgData name="Mundrane, Michael" userId="bdea106f-fec5-4615-8614-6dd8645a5ce3" providerId="ADAL" clId="{B3527A72-C69C-4322-8E4A-25ABEC5BDA20}" dt="2023-08-02T20:45:58.215" v="1759"/>
          <ac:spMkLst>
            <pc:docMk/>
            <pc:sldMk cId="2817879103" sldId="276"/>
            <ac:spMk id="63" creationId="{17D9A6AD-CCC1-D1CA-05CE-0FA6353204CC}"/>
          </ac:spMkLst>
        </pc:spChg>
        <pc:spChg chg="mod">
          <ac:chgData name="Mundrane, Michael" userId="bdea106f-fec5-4615-8614-6dd8645a5ce3" providerId="ADAL" clId="{B3527A72-C69C-4322-8E4A-25ABEC5BDA20}" dt="2023-08-03T11:37:34.803" v="1775"/>
          <ac:spMkLst>
            <pc:docMk/>
            <pc:sldMk cId="2817879103" sldId="276"/>
            <ac:spMk id="139" creationId="{5FBDF685-FA5F-A101-5B3B-D9B5A380DA14}"/>
          </ac:spMkLst>
        </pc:spChg>
        <pc:spChg chg="mod">
          <ac:chgData name="Mundrane, Michael" userId="bdea106f-fec5-4615-8614-6dd8645a5ce3" providerId="ADAL" clId="{B3527A72-C69C-4322-8E4A-25ABEC5BDA20}" dt="2023-08-03T11:37:34.803" v="1775"/>
          <ac:spMkLst>
            <pc:docMk/>
            <pc:sldMk cId="2817879103" sldId="276"/>
            <ac:spMk id="140" creationId="{C52920CA-D43A-446D-9A31-EE377A698966}"/>
          </ac:spMkLst>
        </pc:spChg>
        <pc:spChg chg="mod">
          <ac:chgData name="Mundrane, Michael" userId="bdea106f-fec5-4615-8614-6dd8645a5ce3" providerId="ADAL" clId="{B3527A72-C69C-4322-8E4A-25ABEC5BDA20}" dt="2023-08-03T11:37:34.803" v="1775"/>
          <ac:spMkLst>
            <pc:docMk/>
            <pc:sldMk cId="2817879103" sldId="276"/>
            <ac:spMk id="141" creationId="{D3D15CAE-936B-B968-DA05-CBE4A78B6FBF}"/>
          </ac:spMkLst>
        </pc:spChg>
        <pc:spChg chg="mod">
          <ac:chgData name="Mundrane, Michael" userId="bdea106f-fec5-4615-8614-6dd8645a5ce3" providerId="ADAL" clId="{B3527A72-C69C-4322-8E4A-25ABEC5BDA20}" dt="2023-08-03T11:37:34.803" v="1775"/>
          <ac:spMkLst>
            <pc:docMk/>
            <pc:sldMk cId="2817879103" sldId="276"/>
            <ac:spMk id="142" creationId="{170EC4F3-9A13-3066-4F1A-89C14303BAF1}"/>
          </ac:spMkLst>
        </pc:spChg>
        <pc:spChg chg="mod">
          <ac:chgData name="Mundrane, Michael" userId="bdea106f-fec5-4615-8614-6dd8645a5ce3" providerId="ADAL" clId="{B3527A72-C69C-4322-8E4A-25ABEC5BDA20}" dt="2023-08-02T20:45:58.215" v="1759"/>
          <ac:spMkLst>
            <pc:docMk/>
            <pc:sldMk cId="2817879103" sldId="276"/>
            <ac:spMk id="143" creationId="{60AF3BF6-FC36-CB7F-2F15-9AFACFC78F4A}"/>
          </ac:spMkLst>
        </pc:spChg>
        <pc:spChg chg="mod">
          <ac:chgData name="Mundrane, Michael" userId="bdea106f-fec5-4615-8614-6dd8645a5ce3" providerId="ADAL" clId="{B3527A72-C69C-4322-8E4A-25ABEC5BDA20}" dt="2023-08-03T11:37:34.803" v="1775"/>
          <ac:spMkLst>
            <pc:docMk/>
            <pc:sldMk cId="2817879103" sldId="276"/>
            <ac:spMk id="143" creationId="{834039CD-832C-7D59-1FE1-CE1D4F051C70}"/>
          </ac:spMkLst>
        </pc:spChg>
        <pc:spChg chg="mod">
          <ac:chgData name="Mundrane, Michael" userId="bdea106f-fec5-4615-8614-6dd8645a5ce3" providerId="ADAL" clId="{B3527A72-C69C-4322-8E4A-25ABEC5BDA20}" dt="2023-08-03T11:37:34.803" v="1775"/>
          <ac:spMkLst>
            <pc:docMk/>
            <pc:sldMk cId="2817879103" sldId="276"/>
            <ac:spMk id="144" creationId="{6C22C2C9-A948-122A-276F-CF26A40248F7}"/>
          </ac:spMkLst>
        </pc:spChg>
        <pc:spChg chg="mod">
          <ac:chgData name="Mundrane, Michael" userId="bdea106f-fec5-4615-8614-6dd8645a5ce3" providerId="ADAL" clId="{B3527A72-C69C-4322-8E4A-25ABEC5BDA20}" dt="2023-08-02T20:45:58.215" v="1759"/>
          <ac:spMkLst>
            <pc:docMk/>
            <pc:sldMk cId="2817879103" sldId="276"/>
            <ac:spMk id="144" creationId="{DC244433-4394-1541-AB98-3811EBA250BC}"/>
          </ac:spMkLst>
        </pc:spChg>
        <pc:spChg chg="mod">
          <ac:chgData name="Mundrane, Michael" userId="bdea106f-fec5-4615-8614-6dd8645a5ce3" providerId="ADAL" clId="{B3527A72-C69C-4322-8E4A-25ABEC5BDA20}" dt="2023-08-02T20:45:58.215" v="1759"/>
          <ac:spMkLst>
            <pc:docMk/>
            <pc:sldMk cId="2817879103" sldId="276"/>
            <ac:spMk id="145" creationId="{70EE9CD3-BEFC-9956-B865-C7D174E5FC72}"/>
          </ac:spMkLst>
        </pc:spChg>
        <pc:spChg chg="mod">
          <ac:chgData name="Mundrane, Michael" userId="bdea106f-fec5-4615-8614-6dd8645a5ce3" providerId="ADAL" clId="{B3527A72-C69C-4322-8E4A-25ABEC5BDA20}" dt="2023-08-03T11:37:34.803" v="1775"/>
          <ac:spMkLst>
            <pc:docMk/>
            <pc:sldMk cId="2817879103" sldId="276"/>
            <ac:spMk id="145" creationId="{C72E5CFC-1B96-B2CA-FD2E-C3CE87111230}"/>
          </ac:spMkLst>
        </pc:spChg>
        <pc:spChg chg="mod">
          <ac:chgData name="Mundrane, Michael" userId="bdea106f-fec5-4615-8614-6dd8645a5ce3" providerId="ADAL" clId="{B3527A72-C69C-4322-8E4A-25ABEC5BDA20}" dt="2023-08-02T20:44:26.991" v="1749" actId="692"/>
          <ac:spMkLst>
            <pc:docMk/>
            <pc:sldMk cId="2817879103" sldId="276"/>
            <ac:spMk id="147" creationId="{5F8132F4-33C2-FB70-4D58-4213A41DF935}"/>
          </ac:spMkLst>
        </pc:spChg>
        <pc:spChg chg="mod">
          <ac:chgData name="Mundrane, Michael" userId="bdea106f-fec5-4615-8614-6dd8645a5ce3" providerId="ADAL" clId="{B3527A72-C69C-4322-8E4A-25ABEC5BDA20}" dt="2023-08-02T20:44:26.991" v="1749" actId="692"/>
          <ac:spMkLst>
            <pc:docMk/>
            <pc:sldMk cId="2817879103" sldId="276"/>
            <ac:spMk id="148" creationId="{EDC9527A-D4A6-60D1-F39E-F722867B858C}"/>
          </ac:spMkLst>
        </pc:spChg>
        <pc:spChg chg="mod">
          <ac:chgData name="Mundrane, Michael" userId="bdea106f-fec5-4615-8614-6dd8645a5ce3" providerId="ADAL" clId="{B3527A72-C69C-4322-8E4A-25ABEC5BDA20}" dt="2023-08-02T20:44:26.991" v="1749" actId="692"/>
          <ac:spMkLst>
            <pc:docMk/>
            <pc:sldMk cId="2817879103" sldId="276"/>
            <ac:spMk id="149" creationId="{B351465A-45FA-1DA7-010C-A52A87351D0A}"/>
          </ac:spMkLst>
        </pc:spChg>
        <pc:spChg chg="mod">
          <ac:chgData name="Mundrane, Michael" userId="bdea106f-fec5-4615-8614-6dd8645a5ce3" providerId="ADAL" clId="{B3527A72-C69C-4322-8E4A-25ABEC5BDA20}" dt="2023-08-03T11:37:34.803" v="1775"/>
          <ac:spMkLst>
            <pc:docMk/>
            <pc:sldMk cId="2817879103" sldId="276"/>
            <ac:spMk id="150" creationId="{00E4A752-D6AC-68D3-B174-F2483B536282}"/>
          </ac:spMkLst>
        </pc:spChg>
        <pc:spChg chg="mod">
          <ac:chgData name="Mundrane, Michael" userId="bdea106f-fec5-4615-8614-6dd8645a5ce3" providerId="ADAL" clId="{B3527A72-C69C-4322-8E4A-25ABEC5BDA20}" dt="2023-08-02T20:45:58.215" v="1759"/>
          <ac:spMkLst>
            <pc:docMk/>
            <pc:sldMk cId="2817879103" sldId="276"/>
            <ac:spMk id="150" creationId="{07C93CA9-25BA-0E36-079E-9A2DC1E9F900}"/>
          </ac:spMkLst>
        </pc:spChg>
        <pc:spChg chg="mod">
          <ac:chgData name="Mundrane, Michael" userId="bdea106f-fec5-4615-8614-6dd8645a5ce3" providerId="ADAL" clId="{B3527A72-C69C-4322-8E4A-25ABEC5BDA20}" dt="2023-08-03T11:37:34.803" v="1775"/>
          <ac:spMkLst>
            <pc:docMk/>
            <pc:sldMk cId="2817879103" sldId="276"/>
            <ac:spMk id="151" creationId="{0A5FE849-E34F-2FE6-A1F7-ACB317751AC7}"/>
          </ac:spMkLst>
        </pc:spChg>
        <pc:spChg chg="mod">
          <ac:chgData name="Mundrane, Michael" userId="bdea106f-fec5-4615-8614-6dd8645a5ce3" providerId="ADAL" clId="{B3527A72-C69C-4322-8E4A-25ABEC5BDA20}" dt="2023-08-02T20:45:58.215" v="1759"/>
          <ac:spMkLst>
            <pc:docMk/>
            <pc:sldMk cId="2817879103" sldId="276"/>
            <ac:spMk id="151" creationId="{E4B45C40-EE88-035D-FD76-38326101B4F7}"/>
          </ac:spMkLst>
        </pc:spChg>
        <pc:spChg chg="mod">
          <ac:chgData name="Mundrane, Michael" userId="bdea106f-fec5-4615-8614-6dd8645a5ce3" providerId="ADAL" clId="{B3527A72-C69C-4322-8E4A-25ABEC5BDA20}" dt="2023-08-03T11:37:34.803" v="1775"/>
          <ac:spMkLst>
            <pc:docMk/>
            <pc:sldMk cId="2817879103" sldId="276"/>
            <ac:spMk id="152" creationId="{5CF2AC45-7F8E-ABC8-5E9D-0DB5D4ED641A}"/>
          </ac:spMkLst>
        </pc:spChg>
        <pc:spChg chg="mod">
          <ac:chgData name="Mundrane, Michael" userId="bdea106f-fec5-4615-8614-6dd8645a5ce3" providerId="ADAL" clId="{B3527A72-C69C-4322-8E4A-25ABEC5BDA20}" dt="2023-08-02T20:45:58.215" v="1759"/>
          <ac:spMkLst>
            <pc:docMk/>
            <pc:sldMk cId="2817879103" sldId="276"/>
            <ac:spMk id="152" creationId="{A274CE78-DF1F-9546-01A6-19164F74CB4E}"/>
          </ac:spMkLst>
        </pc:spChg>
        <pc:spChg chg="mod">
          <ac:chgData name="Mundrane, Michael" userId="bdea106f-fec5-4615-8614-6dd8645a5ce3" providerId="ADAL" clId="{B3527A72-C69C-4322-8E4A-25ABEC5BDA20}" dt="2023-08-02T20:45:58.215" v="1759"/>
          <ac:spMkLst>
            <pc:docMk/>
            <pc:sldMk cId="2817879103" sldId="276"/>
            <ac:spMk id="153" creationId="{76EE5F3D-4256-4BA4-5A12-0A462BF7762C}"/>
          </ac:spMkLst>
        </pc:spChg>
        <pc:spChg chg="mod">
          <ac:chgData name="Mundrane, Michael" userId="bdea106f-fec5-4615-8614-6dd8645a5ce3" providerId="ADAL" clId="{B3527A72-C69C-4322-8E4A-25ABEC5BDA20}" dt="2023-08-03T11:37:34.803" v="1775"/>
          <ac:spMkLst>
            <pc:docMk/>
            <pc:sldMk cId="2817879103" sldId="276"/>
            <ac:spMk id="153" creationId="{90FC8BF6-3EA3-D599-A050-DC75049B14DE}"/>
          </ac:spMkLst>
        </pc:spChg>
        <pc:spChg chg="mod">
          <ac:chgData name="Mundrane, Michael" userId="bdea106f-fec5-4615-8614-6dd8645a5ce3" providerId="ADAL" clId="{B3527A72-C69C-4322-8E4A-25ABEC5BDA20}" dt="2023-08-02T20:44:26.991" v="1749" actId="692"/>
          <ac:spMkLst>
            <pc:docMk/>
            <pc:sldMk cId="2817879103" sldId="276"/>
            <ac:spMk id="155" creationId="{2B44950E-54B9-0F81-6D4B-FB02C4399333}"/>
          </ac:spMkLst>
        </pc:spChg>
        <pc:spChg chg="mod">
          <ac:chgData name="Mundrane, Michael" userId="bdea106f-fec5-4615-8614-6dd8645a5ce3" providerId="ADAL" clId="{B3527A72-C69C-4322-8E4A-25ABEC5BDA20}" dt="2023-08-02T20:44:26.991" v="1749" actId="692"/>
          <ac:spMkLst>
            <pc:docMk/>
            <pc:sldMk cId="2817879103" sldId="276"/>
            <ac:spMk id="156" creationId="{769B2489-2517-1FC5-5D3A-7EF6CB588DDD}"/>
          </ac:spMkLst>
        </pc:spChg>
        <pc:spChg chg="mod">
          <ac:chgData name="Mundrane, Michael" userId="bdea106f-fec5-4615-8614-6dd8645a5ce3" providerId="ADAL" clId="{B3527A72-C69C-4322-8E4A-25ABEC5BDA20}" dt="2023-08-02T20:44:26.991" v="1749" actId="692"/>
          <ac:spMkLst>
            <pc:docMk/>
            <pc:sldMk cId="2817879103" sldId="276"/>
            <ac:spMk id="157" creationId="{7B68F609-C739-19A1-1300-268E104A4788}"/>
          </ac:spMkLst>
        </pc:spChg>
        <pc:spChg chg="mod">
          <ac:chgData name="Mundrane, Michael" userId="bdea106f-fec5-4615-8614-6dd8645a5ce3" providerId="ADAL" clId="{B3527A72-C69C-4322-8E4A-25ABEC5BDA20}" dt="2023-08-02T20:44:26.991" v="1749" actId="692"/>
          <ac:spMkLst>
            <pc:docMk/>
            <pc:sldMk cId="2817879103" sldId="276"/>
            <ac:spMk id="159" creationId="{F35F9564-7F84-93B2-5A43-3032D5D3BAA4}"/>
          </ac:spMkLst>
        </pc:spChg>
        <pc:spChg chg="mod">
          <ac:chgData name="Mundrane, Michael" userId="bdea106f-fec5-4615-8614-6dd8645a5ce3" providerId="ADAL" clId="{B3527A72-C69C-4322-8E4A-25ABEC5BDA20}" dt="2023-08-02T20:44:26.991" v="1749" actId="692"/>
          <ac:spMkLst>
            <pc:docMk/>
            <pc:sldMk cId="2817879103" sldId="276"/>
            <ac:spMk id="160" creationId="{65F57A26-80FD-0D31-0C49-6C1CDC987827}"/>
          </ac:spMkLst>
        </pc:spChg>
        <pc:spChg chg="mod">
          <ac:chgData name="Mundrane, Michael" userId="bdea106f-fec5-4615-8614-6dd8645a5ce3" providerId="ADAL" clId="{B3527A72-C69C-4322-8E4A-25ABEC5BDA20}" dt="2023-08-02T20:44:26.991" v="1749" actId="692"/>
          <ac:spMkLst>
            <pc:docMk/>
            <pc:sldMk cId="2817879103" sldId="276"/>
            <ac:spMk id="161" creationId="{582D96CE-6169-20EF-3307-01501AA6701B}"/>
          </ac:spMkLst>
        </pc:spChg>
        <pc:spChg chg="mod">
          <ac:chgData name="Mundrane, Michael" userId="bdea106f-fec5-4615-8614-6dd8645a5ce3" providerId="ADAL" clId="{B3527A72-C69C-4322-8E4A-25ABEC5BDA20}" dt="2023-08-02T20:45:58.215" v="1759"/>
          <ac:spMkLst>
            <pc:docMk/>
            <pc:sldMk cId="2817879103" sldId="276"/>
            <ac:spMk id="162" creationId="{00599501-00EC-870B-BB5A-D5A52233A3A8}"/>
          </ac:spMkLst>
        </pc:spChg>
        <pc:spChg chg="mod">
          <ac:chgData name="Mundrane, Michael" userId="bdea106f-fec5-4615-8614-6dd8645a5ce3" providerId="ADAL" clId="{B3527A72-C69C-4322-8E4A-25ABEC5BDA20}" dt="2023-08-03T11:37:34.803" v="1775"/>
          <ac:spMkLst>
            <pc:docMk/>
            <pc:sldMk cId="2817879103" sldId="276"/>
            <ac:spMk id="162" creationId="{2464D957-020F-CC82-ADBE-B3C3993BA81E}"/>
          </ac:spMkLst>
        </pc:spChg>
        <pc:spChg chg="mod">
          <ac:chgData name="Mundrane, Michael" userId="bdea106f-fec5-4615-8614-6dd8645a5ce3" providerId="ADAL" clId="{B3527A72-C69C-4322-8E4A-25ABEC5BDA20}" dt="2023-08-02T20:45:58.215" v="1759"/>
          <ac:spMkLst>
            <pc:docMk/>
            <pc:sldMk cId="2817879103" sldId="276"/>
            <ac:spMk id="163" creationId="{9D1C229E-0A04-B6AB-CFB2-DD347A5FBC0C}"/>
          </ac:spMkLst>
        </pc:spChg>
        <pc:spChg chg="mod">
          <ac:chgData name="Mundrane, Michael" userId="bdea106f-fec5-4615-8614-6dd8645a5ce3" providerId="ADAL" clId="{B3527A72-C69C-4322-8E4A-25ABEC5BDA20}" dt="2023-08-03T11:37:34.803" v="1775"/>
          <ac:spMkLst>
            <pc:docMk/>
            <pc:sldMk cId="2817879103" sldId="276"/>
            <ac:spMk id="163" creationId="{E3DA2BC9-A4A5-A4DF-2AE5-699083DCE4B0}"/>
          </ac:spMkLst>
        </pc:spChg>
        <pc:spChg chg="mod">
          <ac:chgData name="Mundrane, Michael" userId="bdea106f-fec5-4615-8614-6dd8645a5ce3" providerId="ADAL" clId="{B3527A72-C69C-4322-8E4A-25ABEC5BDA20}" dt="2023-08-02T20:45:58.215" v="1759"/>
          <ac:spMkLst>
            <pc:docMk/>
            <pc:sldMk cId="2817879103" sldId="276"/>
            <ac:spMk id="164" creationId="{8DDF25DF-FC11-6EE7-EEC3-AD52C21241F2}"/>
          </ac:spMkLst>
        </pc:spChg>
        <pc:spChg chg="mod">
          <ac:chgData name="Mundrane, Michael" userId="bdea106f-fec5-4615-8614-6dd8645a5ce3" providerId="ADAL" clId="{B3527A72-C69C-4322-8E4A-25ABEC5BDA20}" dt="2023-08-03T11:37:34.803" v="1775"/>
          <ac:spMkLst>
            <pc:docMk/>
            <pc:sldMk cId="2817879103" sldId="276"/>
            <ac:spMk id="164" creationId="{EB92328A-DA11-5CE0-8DE7-24A5A9FF685B}"/>
          </ac:spMkLst>
        </pc:spChg>
        <pc:spChg chg="mod">
          <ac:chgData name="Mundrane, Michael" userId="bdea106f-fec5-4615-8614-6dd8645a5ce3" providerId="ADAL" clId="{B3527A72-C69C-4322-8E4A-25ABEC5BDA20}" dt="2023-08-02T20:45:58.215" v="1759"/>
          <ac:spMkLst>
            <pc:docMk/>
            <pc:sldMk cId="2817879103" sldId="276"/>
            <ac:spMk id="165" creationId="{10EB3DE5-733F-4384-E18C-1DF0F5FF8C38}"/>
          </ac:spMkLst>
        </pc:spChg>
        <pc:spChg chg="mod">
          <ac:chgData name="Mundrane, Michael" userId="bdea106f-fec5-4615-8614-6dd8645a5ce3" providerId="ADAL" clId="{B3527A72-C69C-4322-8E4A-25ABEC5BDA20}" dt="2023-08-03T11:37:34.803" v="1775"/>
          <ac:spMkLst>
            <pc:docMk/>
            <pc:sldMk cId="2817879103" sldId="276"/>
            <ac:spMk id="165" creationId="{50DC45A2-7999-819E-FE0A-35DE07189B9B}"/>
          </ac:spMkLst>
        </pc:spChg>
        <pc:spChg chg="mod">
          <ac:chgData name="Mundrane, Michael" userId="bdea106f-fec5-4615-8614-6dd8645a5ce3" providerId="ADAL" clId="{B3527A72-C69C-4322-8E4A-25ABEC5BDA20}" dt="2023-08-02T20:44:26.991" v="1749" actId="692"/>
          <ac:spMkLst>
            <pc:docMk/>
            <pc:sldMk cId="2817879103" sldId="276"/>
            <ac:spMk id="167" creationId="{86C72338-A0B6-D9C3-EC96-CEFD1A9D5666}"/>
          </ac:spMkLst>
        </pc:spChg>
        <pc:spChg chg="mod">
          <ac:chgData name="Mundrane, Michael" userId="bdea106f-fec5-4615-8614-6dd8645a5ce3" providerId="ADAL" clId="{B3527A72-C69C-4322-8E4A-25ABEC5BDA20}" dt="2023-08-02T20:44:26.991" v="1749" actId="692"/>
          <ac:spMkLst>
            <pc:docMk/>
            <pc:sldMk cId="2817879103" sldId="276"/>
            <ac:spMk id="168" creationId="{061AC466-D240-AA6B-DA89-D7FBF9C13CE4}"/>
          </ac:spMkLst>
        </pc:spChg>
        <pc:spChg chg="mod">
          <ac:chgData name="Mundrane, Michael" userId="bdea106f-fec5-4615-8614-6dd8645a5ce3" providerId="ADAL" clId="{B3527A72-C69C-4322-8E4A-25ABEC5BDA20}" dt="2023-08-02T20:44:26.991" v="1749" actId="692"/>
          <ac:spMkLst>
            <pc:docMk/>
            <pc:sldMk cId="2817879103" sldId="276"/>
            <ac:spMk id="169" creationId="{A48E8E08-A838-DB88-5ACA-CC974762D5E4}"/>
          </ac:spMkLst>
        </pc:spChg>
        <pc:spChg chg="mod">
          <ac:chgData name="Mundrane, Michael" userId="bdea106f-fec5-4615-8614-6dd8645a5ce3" providerId="ADAL" clId="{B3527A72-C69C-4322-8E4A-25ABEC5BDA20}" dt="2023-08-02T20:44:26.991" v="1749" actId="692"/>
          <ac:spMkLst>
            <pc:docMk/>
            <pc:sldMk cId="2817879103" sldId="276"/>
            <ac:spMk id="171" creationId="{0F577C92-B606-2F6C-2C7A-72CD01862273}"/>
          </ac:spMkLst>
        </pc:spChg>
        <pc:spChg chg="mod">
          <ac:chgData name="Mundrane, Michael" userId="bdea106f-fec5-4615-8614-6dd8645a5ce3" providerId="ADAL" clId="{B3527A72-C69C-4322-8E4A-25ABEC5BDA20}" dt="2023-08-02T20:44:26.991" v="1749" actId="692"/>
          <ac:spMkLst>
            <pc:docMk/>
            <pc:sldMk cId="2817879103" sldId="276"/>
            <ac:spMk id="172" creationId="{079053B4-7DC9-BB56-459F-8AF3CDB0A5D3}"/>
          </ac:spMkLst>
        </pc:spChg>
        <pc:spChg chg="mod">
          <ac:chgData name="Mundrane, Michael" userId="bdea106f-fec5-4615-8614-6dd8645a5ce3" providerId="ADAL" clId="{B3527A72-C69C-4322-8E4A-25ABEC5BDA20}" dt="2023-08-02T20:44:26.991" v="1749" actId="692"/>
          <ac:spMkLst>
            <pc:docMk/>
            <pc:sldMk cId="2817879103" sldId="276"/>
            <ac:spMk id="173" creationId="{043B4CCC-16A2-A2AC-E323-6C6424F9F6C1}"/>
          </ac:spMkLst>
        </pc:spChg>
        <pc:spChg chg="mod">
          <ac:chgData name="Mundrane, Michael" userId="bdea106f-fec5-4615-8614-6dd8645a5ce3" providerId="ADAL" clId="{B3527A72-C69C-4322-8E4A-25ABEC5BDA20}" dt="2023-08-02T20:45:58.215" v="1759"/>
          <ac:spMkLst>
            <pc:docMk/>
            <pc:sldMk cId="2817879103" sldId="276"/>
            <ac:spMk id="174" creationId="{FE17FDB7-51DA-AFCD-6E50-AADF725C504E}"/>
          </ac:spMkLst>
        </pc:spChg>
        <pc:spChg chg="mod">
          <ac:chgData name="Mundrane, Michael" userId="bdea106f-fec5-4615-8614-6dd8645a5ce3" providerId="ADAL" clId="{B3527A72-C69C-4322-8E4A-25ABEC5BDA20}" dt="2023-08-02T20:45:58.215" v="1759"/>
          <ac:spMkLst>
            <pc:docMk/>
            <pc:sldMk cId="2817879103" sldId="276"/>
            <ac:spMk id="175" creationId="{9E81FB2E-48AB-E1E2-9176-6AB0CC0A67D8}"/>
          </ac:spMkLst>
        </pc:spChg>
        <pc:spChg chg="mod">
          <ac:chgData name="Mundrane, Michael" userId="bdea106f-fec5-4615-8614-6dd8645a5ce3" providerId="ADAL" clId="{B3527A72-C69C-4322-8E4A-25ABEC5BDA20}" dt="2023-08-03T11:37:41.494" v="1777"/>
          <ac:spMkLst>
            <pc:docMk/>
            <pc:sldMk cId="2817879103" sldId="276"/>
            <ac:spMk id="175" creationId="{F504E77E-0263-5CB0-0C85-5D844C7DE48F}"/>
          </ac:spMkLst>
        </pc:spChg>
        <pc:spChg chg="mod">
          <ac:chgData name="Mundrane, Michael" userId="bdea106f-fec5-4615-8614-6dd8645a5ce3" providerId="ADAL" clId="{B3527A72-C69C-4322-8E4A-25ABEC5BDA20}" dt="2023-08-02T20:45:58.215" v="1759"/>
          <ac:spMkLst>
            <pc:docMk/>
            <pc:sldMk cId="2817879103" sldId="276"/>
            <ac:spMk id="176" creationId="{47BFDAC4-ED0C-2EB7-DADD-800A250B5E6F}"/>
          </ac:spMkLst>
        </pc:spChg>
        <pc:spChg chg="mod">
          <ac:chgData name="Mundrane, Michael" userId="bdea106f-fec5-4615-8614-6dd8645a5ce3" providerId="ADAL" clId="{B3527A72-C69C-4322-8E4A-25ABEC5BDA20}" dt="2023-08-03T11:37:41.494" v="1777"/>
          <ac:spMkLst>
            <pc:docMk/>
            <pc:sldMk cId="2817879103" sldId="276"/>
            <ac:spMk id="177" creationId="{2EB7058D-4940-532F-888C-B78DC5B1F335}"/>
          </ac:spMkLst>
        </pc:spChg>
        <pc:spChg chg="mod">
          <ac:chgData name="Mundrane, Michael" userId="bdea106f-fec5-4615-8614-6dd8645a5ce3" providerId="ADAL" clId="{B3527A72-C69C-4322-8E4A-25ABEC5BDA20}" dt="2023-08-02T20:45:58.215" v="1759"/>
          <ac:spMkLst>
            <pc:docMk/>
            <pc:sldMk cId="2817879103" sldId="276"/>
            <ac:spMk id="177" creationId="{F865C13B-2CB1-4F4B-6873-F9E95CEFB77F}"/>
          </ac:spMkLst>
        </pc:spChg>
        <pc:spChg chg="mod">
          <ac:chgData name="Mundrane, Michael" userId="bdea106f-fec5-4615-8614-6dd8645a5ce3" providerId="ADAL" clId="{B3527A72-C69C-4322-8E4A-25ABEC5BDA20}" dt="2023-08-03T11:37:41.494" v="1777"/>
          <ac:spMkLst>
            <pc:docMk/>
            <pc:sldMk cId="2817879103" sldId="276"/>
            <ac:spMk id="178" creationId="{1F7FCC1E-8EEE-3563-C444-CFCF5F6075CF}"/>
          </ac:spMkLst>
        </pc:spChg>
        <pc:spChg chg="mod">
          <ac:chgData name="Mundrane, Michael" userId="bdea106f-fec5-4615-8614-6dd8645a5ce3" providerId="ADAL" clId="{B3527A72-C69C-4322-8E4A-25ABEC5BDA20}" dt="2023-08-02T20:45:58.476" v="1760"/>
          <ac:spMkLst>
            <pc:docMk/>
            <pc:sldMk cId="2817879103" sldId="276"/>
            <ac:spMk id="180" creationId="{1E5D63B1-8233-336A-39F5-B6FE1464F3F2}"/>
          </ac:spMkLst>
        </pc:spChg>
        <pc:spChg chg="mod">
          <ac:chgData name="Mundrane, Michael" userId="bdea106f-fec5-4615-8614-6dd8645a5ce3" providerId="ADAL" clId="{B3527A72-C69C-4322-8E4A-25ABEC5BDA20}" dt="2023-08-03T11:37:41.494" v="1777"/>
          <ac:spMkLst>
            <pc:docMk/>
            <pc:sldMk cId="2817879103" sldId="276"/>
            <ac:spMk id="180" creationId="{48846450-3889-2A93-9499-96BE2949F532}"/>
          </ac:spMkLst>
        </pc:spChg>
        <pc:spChg chg="mod">
          <ac:chgData name="Mundrane, Michael" userId="bdea106f-fec5-4615-8614-6dd8645a5ce3" providerId="ADAL" clId="{B3527A72-C69C-4322-8E4A-25ABEC5BDA20}" dt="2023-08-03T11:37:41.494" v="1777"/>
          <ac:spMkLst>
            <pc:docMk/>
            <pc:sldMk cId="2817879103" sldId="276"/>
            <ac:spMk id="182" creationId="{42D9ACE4-6926-37E5-8F70-8AAAF611D36B}"/>
          </ac:spMkLst>
        </pc:spChg>
        <pc:spChg chg="mod">
          <ac:chgData name="Mundrane, Michael" userId="bdea106f-fec5-4615-8614-6dd8645a5ce3" providerId="ADAL" clId="{B3527A72-C69C-4322-8E4A-25ABEC5BDA20}" dt="2023-08-02T20:45:58.476" v="1760"/>
          <ac:spMkLst>
            <pc:docMk/>
            <pc:sldMk cId="2817879103" sldId="276"/>
            <ac:spMk id="184" creationId="{E0C0F0E0-DF76-71F1-1A55-3E7E6A8BAB26}"/>
          </ac:spMkLst>
        </pc:spChg>
        <pc:spChg chg="mod">
          <ac:chgData name="Mundrane, Michael" userId="bdea106f-fec5-4615-8614-6dd8645a5ce3" providerId="ADAL" clId="{B3527A72-C69C-4322-8E4A-25ABEC5BDA20}" dt="2023-08-03T11:37:41.494" v="1777"/>
          <ac:spMkLst>
            <pc:docMk/>
            <pc:sldMk cId="2817879103" sldId="276"/>
            <ac:spMk id="184" creationId="{FD02BB0F-A106-DA9D-1A5A-B75FB087ABC4}"/>
          </ac:spMkLst>
        </pc:spChg>
        <pc:spChg chg="mod">
          <ac:chgData name="Mundrane, Michael" userId="bdea106f-fec5-4615-8614-6dd8645a5ce3" providerId="ADAL" clId="{B3527A72-C69C-4322-8E4A-25ABEC5BDA20}" dt="2023-08-02T20:45:58.476" v="1760"/>
          <ac:spMkLst>
            <pc:docMk/>
            <pc:sldMk cId="2817879103" sldId="276"/>
            <ac:spMk id="186" creationId="{1C09F9A0-6416-5FD0-302C-401E31D7A5DB}"/>
          </ac:spMkLst>
        </pc:spChg>
        <pc:spChg chg="mod">
          <ac:chgData name="Mundrane, Michael" userId="bdea106f-fec5-4615-8614-6dd8645a5ce3" providerId="ADAL" clId="{B3527A72-C69C-4322-8E4A-25ABEC5BDA20}" dt="2023-08-03T11:37:41.494" v="1777"/>
          <ac:spMkLst>
            <pc:docMk/>
            <pc:sldMk cId="2817879103" sldId="276"/>
            <ac:spMk id="186" creationId="{FCAB33E1-8035-01D4-3297-87E8AA69880A}"/>
          </ac:spMkLst>
        </pc:spChg>
        <pc:spChg chg="mod">
          <ac:chgData name="Mundrane, Michael" userId="bdea106f-fec5-4615-8614-6dd8645a5ce3" providerId="ADAL" clId="{B3527A72-C69C-4322-8E4A-25ABEC5BDA20}" dt="2023-08-02T20:45:58.476" v="1760"/>
          <ac:spMkLst>
            <pc:docMk/>
            <pc:sldMk cId="2817879103" sldId="276"/>
            <ac:spMk id="187" creationId="{7A6D8C66-E8C5-1A03-86FC-8D506DD94549}"/>
          </ac:spMkLst>
        </pc:spChg>
        <pc:spChg chg="mod">
          <ac:chgData name="Mundrane, Michael" userId="bdea106f-fec5-4615-8614-6dd8645a5ce3" providerId="ADAL" clId="{B3527A72-C69C-4322-8E4A-25ABEC5BDA20}" dt="2023-08-02T20:45:58.476" v="1760"/>
          <ac:spMkLst>
            <pc:docMk/>
            <pc:sldMk cId="2817879103" sldId="276"/>
            <ac:spMk id="189" creationId="{E3E7B904-6199-3F31-4F49-B6CCC8816ABB}"/>
          </ac:spMkLst>
        </pc:spChg>
        <pc:spChg chg="mod">
          <ac:chgData name="Mundrane, Michael" userId="bdea106f-fec5-4615-8614-6dd8645a5ce3" providerId="ADAL" clId="{B3527A72-C69C-4322-8E4A-25ABEC5BDA20}" dt="2023-08-02T20:45:58.476" v="1760"/>
          <ac:spMkLst>
            <pc:docMk/>
            <pc:sldMk cId="2817879103" sldId="276"/>
            <ac:spMk id="190" creationId="{775D7224-1044-A3CE-8AAA-6EB575908A94}"/>
          </ac:spMkLst>
        </pc:spChg>
        <pc:spChg chg="mod">
          <ac:chgData name="Mundrane, Michael" userId="bdea106f-fec5-4615-8614-6dd8645a5ce3" providerId="ADAL" clId="{B3527A72-C69C-4322-8E4A-25ABEC5BDA20}" dt="2023-08-02T20:45:58.476" v="1760"/>
          <ac:spMkLst>
            <pc:docMk/>
            <pc:sldMk cId="2817879103" sldId="276"/>
            <ac:spMk id="192" creationId="{1A36199C-6E36-69A0-A6DB-E32A55C570AA}"/>
          </ac:spMkLst>
        </pc:spChg>
        <pc:spChg chg="mod">
          <ac:chgData name="Mundrane, Michael" userId="bdea106f-fec5-4615-8614-6dd8645a5ce3" providerId="ADAL" clId="{B3527A72-C69C-4322-8E4A-25ABEC5BDA20}" dt="2023-08-03T11:37:41.494" v="1777"/>
          <ac:spMkLst>
            <pc:docMk/>
            <pc:sldMk cId="2817879103" sldId="276"/>
            <ac:spMk id="208" creationId="{CFF0A5E4-168E-EC8D-09DE-C5776CEC814C}"/>
          </ac:spMkLst>
        </pc:spChg>
        <pc:spChg chg="mod">
          <ac:chgData name="Mundrane, Michael" userId="bdea106f-fec5-4615-8614-6dd8645a5ce3" providerId="ADAL" clId="{B3527A72-C69C-4322-8E4A-25ABEC5BDA20}" dt="2023-08-03T11:37:41.494" v="1777"/>
          <ac:spMkLst>
            <pc:docMk/>
            <pc:sldMk cId="2817879103" sldId="276"/>
            <ac:spMk id="209" creationId="{EEFE2E44-CBEF-8E79-9ADF-669DC4973E83}"/>
          </ac:spMkLst>
        </pc:spChg>
        <pc:spChg chg="mod">
          <ac:chgData name="Mundrane, Michael" userId="bdea106f-fec5-4615-8614-6dd8645a5ce3" providerId="ADAL" clId="{B3527A72-C69C-4322-8E4A-25ABEC5BDA20}" dt="2023-08-03T11:37:41.494" v="1777"/>
          <ac:spMkLst>
            <pc:docMk/>
            <pc:sldMk cId="2817879103" sldId="276"/>
            <ac:spMk id="210" creationId="{099B25DD-0815-B93E-AA67-FF1DA213664E}"/>
          </ac:spMkLst>
        </pc:spChg>
        <pc:spChg chg="mod">
          <ac:chgData name="Mundrane, Michael" userId="bdea106f-fec5-4615-8614-6dd8645a5ce3" providerId="ADAL" clId="{B3527A72-C69C-4322-8E4A-25ABEC5BDA20}" dt="2023-08-03T11:37:41.494" v="1777"/>
          <ac:spMkLst>
            <pc:docMk/>
            <pc:sldMk cId="2817879103" sldId="276"/>
            <ac:spMk id="211" creationId="{AC39B1DA-1508-1949-7F57-E993DA025BBF}"/>
          </ac:spMkLst>
        </pc:spChg>
        <pc:spChg chg="mod">
          <ac:chgData name="Mundrane, Michael" userId="bdea106f-fec5-4615-8614-6dd8645a5ce3" providerId="ADAL" clId="{B3527A72-C69C-4322-8E4A-25ABEC5BDA20}" dt="2023-08-03T11:37:41.494" v="1777"/>
          <ac:spMkLst>
            <pc:docMk/>
            <pc:sldMk cId="2817879103" sldId="276"/>
            <ac:spMk id="212" creationId="{CB6408D1-A64B-3836-F316-BDCE7F4C7082}"/>
          </ac:spMkLst>
        </pc:spChg>
        <pc:spChg chg="mod">
          <ac:chgData name="Mundrane, Michael" userId="bdea106f-fec5-4615-8614-6dd8645a5ce3" providerId="ADAL" clId="{B3527A72-C69C-4322-8E4A-25ABEC5BDA20}" dt="2023-08-03T11:37:41.494" v="1777"/>
          <ac:spMkLst>
            <pc:docMk/>
            <pc:sldMk cId="2817879103" sldId="276"/>
            <ac:spMk id="213" creationId="{572D71BD-994B-4B33-EC7A-380D244A9397}"/>
          </ac:spMkLst>
        </pc:spChg>
        <pc:spChg chg="mod">
          <ac:chgData name="Mundrane, Michael" userId="bdea106f-fec5-4615-8614-6dd8645a5ce3" providerId="ADAL" clId="{B3527A72-C69C-4322-8E4A-25ABEC5BDA20}" dt="2023-08-02T20:45:58.476" v="1760"/>
          <ac:spMkLst>
            <pc:docMk/>
            <pc:sldMk cId="2817879103" sldId="276"/>
            <ac:spMk id="213" creationId="{7327A6D0-3D8A-D055-89D4-2175A52C91E0}"/>
          </ac:spMkLst>
        </pc:spChg>
        <pc:spChg chg="mod">
          <ac:chgData name="Mundrane, Michael" userId="bdea106f-fec5-4615-8614-6dd8645a5ce3" providerId="ADAL" clId="{B3527A72-C69C-4322-8E4A-25ABEC5BDA20}" dt="2023-08-03T11:37:41.494" v="1777"/>
          <ac:spMkLst>
            <pc:docMk/>
            <pc:sldMk cId="2817879103" sldId="276"/>
            <ac:spMk id="214" creationId="{1D593310-EB66-56B9-0CBE-D31854CB4C03}"/>
          </ac:spMkLst>
        </pc:spChg>
        <pc:spChg chg="mod">
          <ac:chgData name="Mundrane, Michael" userId="bdea106f-fec5-4615-8614-6dd8645a5ce3" providerId="ADAL" clId="{B3527A72-C69C-4322-8E4A-25ABEC5BDA20}" dt="2023-08-02T20:45:58.476" v="1760"/>
          <ac:spMkLst>
            <pc:docMk/>
            <pc:sldMk cId="2817879103" sldId="276"/>
            <ac:spMk id="214" creationId="{F0348B38-D1C8-6DC4-80B4-55A58577A4DC}"/>
          </ac:spMkLst>
        </pc:spChg>
        <pc:spChg chg="mod">
          <ac:chgData name="Mundrane, Michael" userId="bdea106f-fec5-4615-8614-6dd8645a5ce3" providerId="ADAL" clId="{B3527A72-C69C-4322-8E4A-25ABEC5BDA20}" dt="2023-08-02T20:45:58.476" v="1760"/>
          <ac:spMkLst>
            <pc:docMk/>
            <pc:sldMk cId="2817879103" sldId="276"/>
            <ac:spMk id="215" creationId="{AEC22151-5AF4-15E4-F690-235DE193C1C5}"/>
          </ac:spMkLst>
        </pc:spChg>
        <pc:spChg chg="mod">
          <ac:chgData name="Mundrane, Michael" userId="bdea106f-fec5-4615-8614-6dd8645a5ce3" providerId="ADAL" clId="{B3527A72-C69C-4322-8E4A-25ABEC5BDA20}" dt="2023-08-03T11:37:41.494" v="1777"/>
          <ac:spMkLst>
            <pc:docMk/>
            <pc:sldMk cId="2817879103" sldId="276"/>
            <ac:spMk id="215" creationId="{D8DB41F6-D100-9612-791E-AED6E510E76B}"/>
          </ac:spMkLst>
        </pc:spChg>
        <pc:spChg chg="mod">
          <ac:chgData name="Mundrane, Michael" userId="bdea106f-fec5-4615-8614-6dd8645a5ce3" providerId="ADAL" clId="{B3527A72-C69C-4322-8E4A-25ABEC5BDA20}" dt="2023-08-03T11:37:41.494" v="1777"/>
          <ac:spMkLst>
            <pc:docMk/>
            <pc:sldMk cId="2817879103" sldId="276"/>
            <ac:spMk id="216" creationId="{3AF266BE-42E6-30AD-920A-F1C5F6B59423}"/>
          </ac:spMkLst>
        </pc:spChg>
        <pc:spChg chg="mod">
          <ac:chgData name="Mundrane, Michael" userId="bdea106f-fec5-4615-8614-6dd8645a5ce3" providerId="ADAL" clId="{B3527A72-C69C-4322-8E4A-25ABEC5BDA20}" dt="2023-08-02T20:45:58.476" v="1760"/>
          <ac:spMkLst>
            <pc:docMk/>
            <pc:sldMk cId="2817879103" sldId="276"/>
            <ac:spMk id="216" creationId="{CF245DDB-A22A-80FC-6D8E-77A792077A02}"/>
          </ac:spMkLst>
        </pc:spChg>
        <pc:spChg chg="mod">
          <ac:chgData name="Mundrane, Michael" userId="bdea106f-fec5-4615-8614-6dd8645a5ce3" providerId="ADAL" clId="{B3527A72-C69C-4322-8E4A-25ABEC5BDA20}" dt="2023-08-02T20:45:58.476" v="1760"/>
          <ac:spMkLst>
            <pc:docMk/>
            <pc:sldMk cId="2817879103" sldId="276"/>
            <ac:spMk id="217" creationId="{657A7535-A6E9-C53F-D267-C9C9165D4084}"/>
          </ac:spMkLst>
        </pc:spChg>
        <pc:spChg chg="mod">
          <ac:chgData name="Mundrane, Michael" userId="bdea106f-fec5-4615-8614-6dd8645a5ce3" providerId="ADAL" clId="{B3527A72-C69C-4322-8E4A-25ABEC5BDA20}" dt="2023-08-03T11:37:41.494" v="1777"/>
          <ac:spMkLst>
            <pc:docMk/>
            <pc:sldMk cId="2817879103" sldId="276"/>
            <ac:spMk id="217" creationId="{AD409AD6-EC48-ACA5-195D-6DEF59B20814}"/>
          </ac:spMkLst>
        </pc:spChg>
        <pc:spChg chg="mod">
          <ac:chgData name="Mundrane, Michael" userId="bdea106f-fec5-4615-8614-6dd8645a5ce3" providerId="ADAL" clId="{B3527A72-C69C-4322-8E4A-25ABEC5BDA20}" dt="2023-08-02T20:45:58.476" v="1760"/>
          <ac:spMkLst>
            <pc:docMk/>
            <pc:sldMk cId="2817879103" sldId="276"/>
            <ac:spMk id="218" creationId="{B2E2E9CE-F26A-3EBB-75ED-BBC7A2FEF13A}"/>
          </ac:spMkLst>
        </pc:spChg>
        <pc:spChg chg="mod">
          <ac:chgData name="Mundrane, Michael" userId="bdea106f-fec5-4615-8614-6dd8645a5ce3" providerId="ADAL" clId="{B3527A72-C69C-4322-8E4A-25ABEC5BDA20}" dt="2023-08-03T11:37:41.494" v="1777"/>
          <ac:spMkLst>
            <pc:docMk/>
            <pc:sldMk cId="2817879103" sldId="276"/>
            <ac:spMk id="218" creationId="{FDFD2998-F749-44FC-5465-0C5629E23B19}"/>
          </ac:spMkLst>
        </pc:spChg>
        <pc:spChg chg="mod">
          <ac:chgData name="Mundrane, Michael" userId="bdea106f-fec5-4615-8614-6dd8645a5ce3" providerId="ADAL" clId="{B3527A72-C69C-4322-8E4A-25ABEC5BDA20}" dt="2023-08-03T11:37:41.494" v="1777"/>
          <ac:spMkLst>
            <pc:docMk/>
            <pc:sldMk cId="2817879103" sldId="276"/>
            <ac:spMk id="219" creationId="{4F1D76B6-41CD-F0DE-8961-48D501BA1F82}"/>
          </ac:spMkLst>
        </pc:spChg>
        <pc:spChg chg="mod">
          <ac:chgData name="Mundrane, Michael" userId="bdea106f-fec5-4615-8614-6dd8645a5ce3" providerId="ADAL" clId="{B3527A72-C69C-4322-8E4A-25ABEC5BDA20}" dt="2023-08-02T20:45:58.476" v="1760"/>
          <ac:spMkLst>
            <pc:docMk/>
            <pc:sldMk cId="2817879103" sldId="276"/>
            <ac:spMk id="219" creationId="{56E8A138-BD63-840B-E806-8DFD2ADD0AE0}"/>
          </ac:spMkLst>
        </pc:spChg>
        <pc:spChg chg="mod">
          <ac:chgData name="Mundrane, Michael" userId="bdea106f-fec5-4615-8614-6dd8645a5ce3" providerId="ADAL" clId="{B3527A72-C69C-4322-8E4A-25ABEC5BDA20}" dt="2023-08-03T11:37:41.494" v="1777"/>
          <ac:spMkLst>
            <pc:docMk/>
            <pc:sldMk cId="2817879103" sldId="276"/>
            <ac:spMk id="220" creationId="{CA334553-DFF6-F467-1153-C5A47A13A75D}"/>
          </ac:spMkLst>
        </pc:spChg>
        <pc:spChg chg="mod">
          <ac:chgData name="Mundrane, Michael" userId="bdea106f-fec5-4615-8614-6dd8645a5ce3" providerId="ADAL" clId="{B3527A72-C69C-4322-8E4A-25ABEC5BDA20}" dt="2023-08-02T20:45:58.476" v="1760"/>
          <ac:spMkLst>
            <pc:docMk/>
            <pc:sldMk cId="2817879103" sldId="276"/>
            <ac:spMk id="220" creationId="{FC80130A-4330-27A5-8D09-BDA212D03982}"/>
          </ac:spMkLst>
        </pc:spChg>
        <pc:spChg chg="mod">
          <ac:chgData name="Mundrane, Michael" userId="bdea106f-fec5-4615-8614-6dd8645a5ce3" providerId="ADAL" clId="{B3527A72-C69C-4322-8E4A-25ABEC5BDA20}" dt="2023-08-03T11:37:41.494" v="1777"/>
          <ac:spMkLst>
            <pc:docMk/>
            <pc:sldMk cId="2817879103" sldId="276"/>
            <ac:spMk id="221" creationId="{59A1B9B5-5323-F11A-AAB2-32AE055F8ACA}"/>
          </ac:spMkLst>
        </pc:spChg>
        <pc:spChg chg="mod">
          <ac:chgData name="Mundrane, Michael" userId="bdea106f-fec5-4615-8614-6dd8645a5ce3" providerId="ADAL" clId="{B3527A72-C69C-4322-8E4A-25ABEC5BDA20}" dt="2023-08-02T20:45:58.476" v="1760"/>
          <ac:spMkLst>
            <pc:docMk/>
            <pc:sldMk cId="2817879103" sldId="276"/>
            <ac:spMk id="221" creationId="{96F27825-5DFE-F258-B0C4-B727CA4A427D}"/>
          </ac:spMkLst>
        </pc:spChg>
        <pc:spChg chg="mod">
          <ac:chgData name="Mundrane, Michael" userId="bdea106f-fec5-4615-8614-6dd8645a5ce3" providerId="ADAL" clId="{B3527A72-C69C-4322-8E4A-25ABEC5BDA20}" dt="2023-08-03T11:37:41.494" v="1777"/>
          <ac:spMkLst>
            <pc:docMk/>
            <pc:sldMk cId="2817879103" sldId="276"/>
            <ac:spMk id="222" creationId="{8D11C62F-6D77-3E37-C327-CC632330EB8C}"/>
          </ac:spMkLst>
        </pc:spChg>
        <pc:spChg chg="mod">
          <ac:chgData name="Mundrane, Michael" userId="bdea106f-fec5-4615-8614-6dd8645a5ce3" providerId="ADAL" clId="{B3527A72-C69C-4322-8E4A-25ABEC5BDA20}" dt="2023-08-02T20:45:58.476" v="1760"/>
          <ac:spMkLst>
            <pc:docMk/>
            <pc:sldMk cId="2817879103" sldId="276"/>
            <ac:spMk id="222" creationId="{A14A3106-1C37-690D-D4E6-99EB0661493B}"/>
          </ac:spMkLst>
        </pc:spChg>
        <pc:spChg chg="mod">
          <ac:chgData name="Mundrane, Michael" userId="bdea106f-fec5-4615-8614-6dd8645a5ce3" providerId="ADAL" clId="{B3527A72-C69C-4322-8E4A-25ABEC5BDA20}" dt="2023-08-02T20:45:58.476" v="1760"/>
          <ac:spMkLst>
            <pc:docMk/>
            <pc:sldMk cId="2817879103" sldId="276"/>
            <ac:spMk id="223" creationId="{2D19A761-CCEC-3DFC-7567-DB2E9FEE9E55}"/>
          </ac:spMkLst>
        </pc:spChg>
        <pc:spChg chg="add mod">
          <ac:chgData name="Mundrane, Michael" userId="bdea106f-fec5-4615-8614-6dd8645a5ce3" providerId="ADAL" clId="{B3527A72-C69C-4322-8E4A-25ABEC5BDA20}" dt="2023-08-04T18:07:45.274" v="7776" actId="20577"/>
          <ac:spMkLst>
            <pc:docMk/>
            <pc:sldMk cId="2817879103" sldId="276"/>
            <ac:spMk id="223" creationId="{DBEC8F49-F930-6452-36D2-EF97F0DC9018}"/>
          </ac:spMkLst>
        </pc:spChg>
        <pc:spChg chg="mod">
          <ac:chgData name="Mundrane, Michael" userId="bdea106f-fec5-4615-8614-6dd8645a5ce3" providerId="ADAL" clId="{B3527A72-C69C-4322-8E4A-25ABEC5BDA20}" dt="2023-08-02T20:45:58.476" v="1760"/>
          <ac:spMkLst>
            <pc:docMk/>
            <pc:sldMk cId="2817879103" sldId="276"/>
            <ac:spMk id="224" creationId="{2825F6B2-42D2-39B5-6047-DE07CC029BE2}"/>
          </ac:spMkLst>
        </pc:spChg>
        <pc:spChg chg="add del mod">
          <ac:chgData name="Mundrane, Michael" userId="bdea106f-fec5-4615-8614-6dd8645a5ce3" providerId="ADAL" clId="{B3527A72-C69C-4322-8E4A-25ABEC5BDA20}" dt="2023-08-04T17:38:59.890" v="6982" actId="478"/>
          <ac:spMkLst>
            <pc:docMk/>
            <pc:sldMk cId="2817879103" sldId="276"/>
            <ac:spMk id="224" creationId="{43DA391F-F35B-C145-C936-F8E02DEC4C9F}"/>
          </ac:spMkLst>
        </pc:spChg>
        <pc:spChg chg="mod">
          <ac:chgData name="Mundrane, Michael" userId="bdea106f-fec5-4615-8614-6dd8645a5ce3" providerId="ADAL" clId="{B3527A72-C69C-4322-8E4A-25ABEC5BDA20}" dt="2023-08-02T20:45:58.476" v="1760"/>
          <ac:spMkLst>
            <pc:docMk/>
            <pc:sldMk cId="2817879103" sldId="276"/>
            <ac:spMk id="225" creationId="{72078604-AC10-824C-CB18-D7BC749EDE74}"/>
          </ac:spMkLst>
        </pc:spChg>
        <pc:spChg chg="add mod">
          <ac:chgData name="Mundrane, Michael" userId="bdea106f-fec5-4615-8614-6dd8645a5ce3" providerId="ADAL" clId="{B3527A72-C69C-4322-8E4A-25ABEC5BDA20}" dt="2023-08-04T18:23:49.501" v="8398" actId="164"/>
          <ac:spMkLst>
            <pc:docMk/>
            <pc:sldMk cId="2817879103" sldId="276"/>
            <ac:spMk id="225" creationId="{BACCAF60-E807-F48A-D3C9-A0BCC227EB0A}"/>
          </ac:spMkLst>
        </pc:spChg>
        <pc:spChg chg="add mod">
          <ac:chgData name="Mundrane, Michael" userId="bdea106f-fec5-4615-8614-6dd8645a5ce3" providerId="ADAL" clId="{B3527A72-C69C-4322-8E4A-25ABEC5BDA20}" dt="2023-08-04T18:23:49.501" v="8398" actId="164"/>
          <ac:spMkLst>
            <pc:docMk/>
            <pc:sldMk cId="2817879103" sldId="276"/>
            <ac:spMk id="226" creationId="{23634970-6146-EB7E-018C-F72BC9A58607}"/>
          </ac:spMkLst>
        </pc:spChg>
        <pc:spChg chg="mod">
          <ac:chgData name="Mundrane, Michael" userId="bdea106f-fec5-4615-8614-6dd8645a5ce3" providerId="ADAL" clId="{B3527A72-C69C-4322-8E4A-25ABEC5BDA20}" dt="2023-08-02T20:45:58.476" v="1760"/>
          <ac:spMkLst>
            <pc:docMk/>
            <pc:sldMk cId="2817879103" sldId="276"/>
            <ac:spMk id="226" creationId="{F2EDC8E3-FD1B-94C5-2702-26299B04AFDE}"/>
          </ac:spMkLst>
        </pc:spChg>
        <pc:spChg chg="mod">
          <ac:chgData name="Mundrane, Michael" userId="bdea106f-fec5-4615-8614-6dd8645a5ce3" providerId="ADAL" clId="{B3527A72-C69C-4322-8E4A-25ABEC5BDA20}" dt="2023-08-02T20:45:58.476" v="1760"/>
          <ac:spMkLst>
            <pc:docMk/>
            <pc:sldMk cId="2817879103" sldId="276"/>
            <ac:spMk id="227" creationId="{10019465-072C-F056-739F-2CCD58095EC2}"/>
          </ac:spMkLst>
        </pc:spChg>
        <pc:spChg chg="mod">
          <ac:chgData name="Mundrane, Michael" userId="bdea106f-fec5-4615-8614-6dd8645a5ce3" providerId="ADAL" clId="{B3527A72-C69C-4322-8E4A-25ABEC5BDA20}" dt="2023-08-02T20:45:58.687" v="1761"/>
          <ac:spMkLst>
            <pc:docMk/>
            <pc:sldMk cId="2817879103" sldId="276"/>
            <ac:spMk id="229" creationId="{33A3BB87-B343-993D-F6DF-FC7714CC44CC}"/>
          </ac:spMkLst>
        </pc:spChg>
        <pc:spChg chg="mod">
          <ac:chgData name="Mundrane, Michael" userId="bdea106f-fec5-4615-8614-6dd8645a5ce3" providerId="ADAL" clId="{B3527A72-C69C-4322-8E4A-25ABEC5BDA20}" dt="2023-08-02T20:45:58.687" v="1761"/>
          <ac:spMkLst>
            <pc:docMk/>
            <pc:sldMk cId="2817879103" sldId="276"/>
            <ac:spMk id="231" creationId="{6E4D111A-CD5E-C85F-8B22-C27985038B1C}"/>
          </ac:spMkLst>
        </pc:spChg>
        <pc:spChg chg="mod">
          <ac:chgData name="Mundrane, Michael" userId="bdea106f-fec5-4615-8614-6dd8645a5ce3" providerId="ADAL" clId="{B3527A72-C69C-4322-8E4A-25ABEC5BDA20}" dt="2023-08-02T20:45:58.687" v="1761"/>
          <ac:spMkLst>
            <pc:docMk/>
            <pc:sldMk cId="2817879103" sldId="276"/>
            <ac:spMk id="232" creationId="{F0EC5AA6-ADA2-13B8-D79D-908E056F142E}"/>
          </ac:spMkLst>
        </pc:spChg>
        <pc:spChg chg="mod">
          <ac:chgData name="Mundrane, Michael" userId="bdea106f-fec5-4615-8614-6dd8645a5ce3" providerId="ADAL" clId="{B3527A72-C69C-4322-8E4A-25ABEC5BDA20}" dt="2023-08-02T20:45:58.687" v="1761"/>
          <ac:spMkLst>
            <pc:docMk/>
            <pc:sldMk cId="2817879103" sldId="276"/>
            <ac:spMk id="233" creationId="{E776F9BC-EC73-4584-B31E-0ADB08E3A040}"/>
          </ac:spMkLst>
        </pc:spChg>
        <pc:spChg chg="mod">
          <ac:chgData name="Mundrane, Michael" userId="bdea106f-fec5-4615-8614-6dd8645a5ce3" providerId="ADAL" clId="{B3527A72-C69C-4322-8E4A-25ABEC5BDA20}" dt="2023-08-02T20:45:58.687" v="1761"/>
          <ac:spMkLst>
            <pc:docMk/>
            <pc:sldMk cId="2817879103" sldId="276"/>
            <ac:spMk id="234" creationId="{3B99AADA-49C7-40F0-8314-6BA3A79987E6}"/>
          </ac:spMkLst>
        </pc:spChg>
        <pc:spChg chg="mod">
          <ac:chgData name="Mundrane, Michael" userId="bdea106f-fec5-4615-8614-6dd8645a5ce3" providerId="ADAL" clId="{B3527A72-C69C-4322-8E4A-25ABEC5BDA20}" dt="2023-08-02T20:45:58.687" v="1761"/>
          <ac:spMkLst>
            <pc:docMk/>
            <pc:sldMk cId="2817879103" sldId="276"/>
            <ac:spMk id="235" creationId="{19EE1CD7-6B47-DBFE-68DF-8B8FAF963156}"/>
          </ac:spMkLst>
        </pc:spChg>
        <pc:spChg chg="mod">
          <ac:chgData name="Mundrane, Michael" userId="bdea106f-fec5-4615-8614-6dd8645a5ce3" providerId="ADAL" clId="{B3527A72-C69C-4322-8E4A-25ABEC5BDA20}" dt="2023-08-02T20:45:58.687" v="1761"/>
          <ac:spMkLst>
            <pc:docMk/>
            <pc:sldMk cId="2817879103" sldId="276"/>
            <ac:spMk id="236" creationId="{7710D965-D6F6-1029-901F-398FA9DD5801}"/>
          </ac:spMkLst>
        </pc:spChg>
        <pc:spChg chg="mod">
          <ac:chgData name="Mundrane, Michael" userId="bdea106f-fec5-4615-8614-6dd8645a5ce3" providerId="ADAL" clId="{B3527A72-C69C-4322-8E4A-25ABEC5BDA20}" dt="2023-08-02T20:45:58.687" v="1761"/>
          <ac:spMkLst>
            <pc:docMk/>
            <pc:sldMk cId="2817879103" sldId="276"/>
            <ac:spMk id="252" creationId="{96F8A3C3-0DFC-6929-0B48-D7458847F619}"/>
          </ac:spMkLst>
        </pc:spChg>
        <pc:spChg chg="mod">
          <ac:chgData name="Mundrane, Michael" userId="bdea106f-fec5-4615-8614-6dd8645a5ce3" providerId="ADAL" clId="{B3527A72-C69C-4322-8E4A-25ABEC5BDA20}" dt="2023-08-02T20:45:58.687" v="1761"/>
          <ac:spMkLst>
            <pc:docMk/>
            <pc:sldMk cId="2817879103" sldId="276"/>
            <ac:spMk id="253" creationId="{EFE690AC-7E8F-23A5-AED9-0835FC6BC30E}"/>
          </ac:spMkLst>
        </pc:spChg>
        <pc:spChg chg="mod">
          <ac:chgData name="Mundrane, Michael" userId="bdea106f-fec5-4615-8614-6dd8645a5ce3" providerId="ADAL" clId="{B3527A72-C69C-4322-8E4A-25ABEC5BDA20}" dt="2023-08-02T20:45:58.687" v="1761"/>
          <ac:spMkLst>
            <pc:docMk/>
            <pc:sldMk cId="2817879103" sldId="276"/>
            <ac:spMk id="254" creationId="{B9B526BC-7078-5F6A-5B5D-B42B4E509873}"/>
          </ac:spMkLst>
        </pc:spChg>
        <pc:spChg chg="mod">
          <ac:chgData name="Mundrane, Michael" userId="bdea106f-fec5-4615-8614-6dd8645a5ce3" providerId="ADAL" clId="{B3527A72-C69C-4322-8E4A-25ABEC5BDA20}" dt="2023-08-02T20:45:58.687" v="1761"/>
          <ac:spMkLst>
            <pc:docMk/>
            <pc:sldMk cId="2817879103" sldId="276"/>
            <ac:spMk id="255" creationId="{5856757A-B823-A1D7-1F49-69EAD4C175CC}"/>
          </ac:spMkLst>
        </pc:spChg>
        <pc:spChg chg="mod">
          <ac:chgData name="Mundrane, Michael" userId="bdea106f-fec5-4615-8614-6dd8645a5ce3" providerId="ADAL" clId="{B3527A72-C69C-4322-8E4A-25ABEC5BDA20}" dt="2023-08-02T20:45:58.687" v="1761"/>
          <ac:spMkLst>
            <pc:docMk/>
            <pc:sldMk cId="2817879103" sldId="276"/>
            <ac:spMk id="256" creationId="{4BA8AC58-A8F7-A66C-6D7B-4FB8ED66900B}"/>
          </ac:spMkLst>
        </pc:spChg>
        <pc:spChg chg="mod">
          <ac:chgData name="Mundrane, Michael" userId="bdea106f-fec5-4615-8614-6dd8645a5ce3" providerId="ADAL" clId="{B3527A72-C69C-4322-8E4A-25ABEC5BDA20}" dt="2023-08-02T20:45:58.687" v="1761"/>
          <ac:spMkLst>
            <pc:docMk/>
            <pc:sldMk cId="2817879103" sldId="276"/>
            <ac:spMk id="257" creationId="{C037C8D0-2E60-E453-6E82-5E06FF713BB6}"/>
          </ac:spMkLst>
        </pc:spChg>
        <pc:spChg chg="mod">
          <ac:chgData name="Mundrane, Michael" userId="bdea106f-fec5-4615-8614-6dd8645a5ce3" providerId="ADAL" clId="{B3527A72-C69C-4322-8E4A-25ABEC5BDA20}" dt="2023-08-02T20:45:58.687" v="1761"/>
          <ac:spMkLst>
            <pc:docMk/>
            <pc:sldMk cId="2817879103" sldId="276"/>
            <ac:spMk id="258" creationId="{1D26E665-7C07-022C-56D3-8B534C5BABEE}"/>
          </ac:spMkLst>
        </pc:spChg>
        <pc:spChg chg="mod">
          <ac:chgData name="Mundrane, Michael" userId="bdea106f-fec5-4615-8614-6dd8645a5ce3" providerId="ADAL" clId="{B3527A72-C69C-4322-8E4A-25ABEC5BDA20}" dt="2023-08-02T20:45:58.687" v="1761"/>
          <ac:spMkLst>
            <pc:docMk/>
            <pc:sldMk cId="2817879103" sldId="276"/>
            <ac:spMk id="259" creationId="{13940DCE-4C63-61C5-3054-AC4C5BF51152}"/>
          </ac:spMkLst>
        </pc:spChg>
        <pc:spChg chg="mod">
          <ac:chgData name="Mundrane, Michael" userId="bdea106f-fec5-4615-8614-6dd8645a5ce3" providerId="ADAL" clId="{B3527A72-C69C-4322-8E4A-25ABEC5BDA20}" dt="2023-08-02T20:45:58.687" v="1761"/>
          <ac:spMkLst>
            <pc:docMk/>
            <pc:sldMk cId="2817879103" sldId="276"/>
            <ac:spMk id="260" creationId="{76EDA9D4-E1D2-E67B-C981-610A916243D6}"/>
          </ac:spMkLst>
        </pc:spChg>
        <pc:spChg chg="mod">
          <ac:chgData name="Mundrane, Michael" userId="bdea106f-fec5-4615-8614-6dd8645a5ce3" providerId="ADAL" clId="{B3527A72-C69C-4322-8E4A-25ABEC5BDA20}" dt="2023-08-02T20:45:58.687" v="1761"/>
          <ac:spMkLst>
            <pc:docMk/>
            <pc:sldMk cId="2817879103" sldId="276"/>
            <ac:spMk id="261" creationId="{77CF892D-2BB8-D1F8-502B-5978E0B00F24}"/>
          </ac:spMkLst>
        </pc:spChg>
        <pc:spChg chg="mod">
          <ac:chgData name="Mundrane, Michael" userId="bdea106f-fec5-4615-8614-6dd8645a5ce3" providerId="ADAL" clId="{B3527A72-C69C-4322-8E4A-25ABEC5BDA20}" dt="2023-08-02T20:45:58.687" v="1761"/>
          <ac:spMkLst>
            <pc:docMk/>
            <pc:sldMk cId="2817879103" sldId="276"/>
            <ac:spMk id="262" creationId="{C19C1D5C-199A-CE86-F5C4-2CA2C94C63B9}"/>
          </ac:spMkLst>
        </pc:spChg>
        <pc:spChg chg="mod">
          <ac:chgData name="Mundrane, Michael" userId="bdea106f-fec5-4615-8614-6dd8645a5ce3" providerId="ADAL" clId="{B3527A72-C69C-4322-8E4A-25ABEC5BDA20}" dt="2023-08-02T20:45:58.687" v="1761"/>
          <ac:spMkLst>
            <pc:docMk/>
            <pc:sldMk cId="2817879103" sldId="276"/>
            <ac:spMk id="263" creationId="{1515CDF2-0AD1-827B-BFA8-8E6F3FBB2448}"/>
          </ac:spMkLst>
        </pc:spChg>
        <pc:spChg chg="mod">
          <ac:chgData name="Mundrane, Michael" userId="bdea106f-fec5-4615-8614-6dd8645a5ce3" providerId="ADAL" clId="{B3527A72-C69C-4322-8E4A-25ABEC5BDA20}" dt="2023-08-02T20:45:58.687" v="1761"/>
          <ac:spMkLst>
            <pc:docMk/>
            <pc:sldMk cId="2817879103" sldId="276"/>
            <ac:spMk id="264" creationId="{D783F1EC-8BDB-397B-E2B9-786B1050B288}"/>
          </ac:spMkLst>
        </pc:spChg>
        <pc:spChg chg="mod">
          <ac:chgData name="Mundrane, Michael" userId="bdea106f-fec5-4615-8614-6dd8645a5ce3" providerId="ADAL" clId="{B3527A72-C69C-4322-8E4A-25ABEC5BDA20}" dt="2023-08-02T20:45:58.687" v="1761"/>
          <ac:spMkLst>
            <pc:docMk/>
            <pc:sldMk cId="2817879103" sldId="276"/>
            <ac:spMk id="265" creationId="{039E3342-ED5A-A82B-E4C7-9C43EF216BE9}"/>
          </ac:spMkLst>
        </pc:spChg>
        <pc:spChg chg="mod">
          <ac:chgData name="Mundrane, Michael" userId="bdea106f-fec5-4615-8614-6dd8645a5ce3" providerId="ADAL" clId="{B3527A72-C69C-4322-8E4A-25ABEC5BDA20}" dt="2023-08-02T20:45:58.687" v="1761"/>
          <ac:spMkLst>
            <pc:docMk/>
            <pc:sldMk cId="2817879103" sldId="276"/>
            <ac:spMk id="266" creationId="{1FFA2E9E-57E4-EAC3-7B7E-2C545B6E69C4}"/>
          </ac:spMkLst>
        </pc:spChg>
        <pc:spChg chg="mod">
          <ac:chgData name="Mundrane, Michael" userId="bdea106f-fec5-4615-8614-6dd8645a5ce3" providerId="ADAL" clId="{B3527A72-C69C-4322-8E4A-25ABEC5BDA20}" dt="2023-08-02T20:45:58.896" v="1762"/>
          <ac:spMkLst>
            <pc:docMk/>
            <pc:sldMk cId="2817879103" sldId="276"/>
            <ac:spMk id="268" creationId="{501899D4-C9DC-3BCF-8D0D-320ABE0413CE}"/>
          </ac:spMkLst>
        </pc:spChg>
        <pc:spChg chg="mod">
          <ac:chgData name="Mundrane, Michael" userId="bdea106f-fec5-4615-8614-6dd8645a5ce3" providerId="ADAL" clId="{B3527A72-C69C-4322-8E4A-25ABEC5BDA20}" dt="2023-08-02T20:45:58.896" v="1762"/>
          <ac:spMkLst>
            <pc:docMk/>
            <pc:sldMk cId="2817879103" sldId="276"/>
            <ac:spMk id="270" creationId="{BB24941F-49E5-3A46-5744-C42F5F455A3C}"/>
          </ac:spMkLst>
        </pc:spChg>
        <pc:spChg chg="mod">
          <ac:chgData name="Mundrane, Michael" userId="bdea106f-fec5-4615-8614-6dd8645a5ce3" providerId="ADAL" clId="{B3527A72-C69C-4322-8E4A-25ABEC5BDA20}" dt="2023-08-02T20:45:58.896" v="1762"/>
          <ac:spMkLst>
            <pc:docMk/>
            <pc:sldMk cId="2817879103" sldId="276"/>
            <ac:spMk id="271" creationId="{C3DDCB3D-ECD5-407B-B3A4-07CC98B7B9C1}"/>
          </ac:spMkLst>
        </pc:spChg>
        <pc:spChg chg="mod">
          <ac:chgData name="Mundrane, Michael" userId="bdea106f-fec5-4615-8614-6dd8645a5ce3" providerId="ADAL" clId="{B3527A72-C69C-4322-8E4A-25ABEC5BDA20}" dt="2023-08-02T20:45:58.896" v="1762"/>
          <ac:spMkLst>
            <pc:docMk/>
            <pc:sldMk cId="2817879103" sldId="276"/>
            <ac:spMk id="272" creationId="{F01B692E-5081-BC61-5600-20B94D7434F4}"/>
          </ac:spMkLst>
        </pc:spChg>
        <pc:spChg chg="mod">
          <ac:chgData name="Mundrane, Michael" userId="bdea106f-fec5-4615-8614-6dd8645a5ce3" providerId="ADAL" clId="{B3527A72-C69C-4322-8E4A-25ABEC5BDA20}" dt="2023-08-02T20:45:58.896" v="1762"/>
          <ac:spMkLst>
            <pc:docMk/>
            <pc:sldMk cId="2817879103" sldId="276"/>
            <ac:spMk id="273" creationId="{229A9D25-1D2C-6AE8-EEEB-01592617719F}"/>
          </ac:spMkLst>
        </pc:spChg>
        <pc:spChg chg="mod">
          <ac:chgData name="Mundrane, Michael" userId="bdea106f-fec5-4615-8614-6dd8645a5ce3" providerId="ADAL" clId="{B3527A72-C69C-4322-8E4A-25ABEC5BDA20}" dt="2023-08-02T20:45:58.896" v="1762"/>
          <ac:spMkLst>
            <pc:docMk/>
            <pc:sldMk cId="2817879103" sldId="276"/>
            <ac:spMk id="274" creationId="{BE7EEE83-4C33-FEE1-B417-688F84F57B34}"/>
          </ac:spMkLst>
        </pc:spChg>
        <pc:spChg chg="mod">
          <ac:chgData name="Mundrane, Michael" userId="bdea106f-fec5-4615-8614-6dd8645a5ce3" providerId="ADAL" clId="{B3527A72-C69C-4322-8E4A-25ABEC5BDA20}" dt="2023-08-02T20:45:58.896" v="1762"/>
          <ac:spMkLst>
            <pc:docMk/>
            <pc:sldMk cId="2817879103" sldId="276"/>
            <ac:spMk id="275" creationId="{A9D8EA3B-95DA-8587-E30C-AF5FED1A3EDF}"/>
          </ac:spMkLst>
        </pc:spChg>
        <pc:spChg chg="mod">
          <ac:chgData name="Mundrane, Michael" userId="bdea106f-fec5-4615-8614-6dd8645a5ce3" providerId="ADAL" clId="{B3527A72-C69C-4322-8E4A-25ABEC5BDA20}" dt="2023-08-02T20:45:58.896" v="1762"/>
          <ac:spMkLst>
            <pc:docMk/>
            <pc:sldMk cId="2817879103" sldId="276"/>
            <ac:spMk id="291" creationId="{C028109C-FE81-1307-D098-332BB8E2A10D}"/>
          </ac:spMkLst>
        </pc:spChg>
        <pc:spChg chg="mod">
          <ac:chgData name="Mundrane, Michael" userId="bdea106f-fec5-4615-8614-6dd8645a5ce3" providerId="ADAL" clId="{B3527A72-C69C-4322-8E4A-25ABEC5BDA20}" dt="2023-08-02T20:45:58.896" v="1762"/>
          <ac:spMkLst>
            <pc:docMk/>
            <pc:sldMk cId="2817879103" sldId="276"/>
            <ac:spMk id="292" creationId="{C6BDE37A-553A-37F4-92AA-D567F40DE9E5}"/>
          </ac:spMkLst>
        </pc:spChg>
        <pc:spChg chg="mod">
          <ac:chgData name="Mundrane, Michael" userId="bdea106f-fec5-4615-8614-6dd8645a5ce3" providerId="ADAL" clId="{B3527A72-C69C-4322-8E4A-25ABEC5BDA20}" dt="2023-08-02T20:45:58.896" v="1762"/>
          <ac:spMkLst>
            <pc:docMk/>
            <pc:sldMk cId="2817879103" sldId="276"/>
            <ac:spMk id="293" creationId="{C5F64E01-51DC-6F81-8573-753D91A10F31}"/>
          </ac:spMkLst>
        </pc:spChg>
        <pc:spChg chg="mod">
          <ac:chgData name="Mundrane, Michael" userId="bdea106f-fec5-4615-8614-6dd8645a5ce3" providerId="ADAL" clId="{B3527A72-C69C-4322-8E4A-25ABEC5BDA20}" dt="2023-08-02T20:45:58.896" v="1762"/>
          <ac:spMkLst>
            <pc:docMk/>
            <pc:sldMk cId="2817879103" sldId="276"/>
            <ac:spMk id="294" creationId="{5A4D0939-F527-A773-E7BB-3E166BA77747}"/>
          </ac:spMkLst>
        </pc:spChg>
        <pc:spChg chg="mod">
          <ac:chgData name="Mundrane, Michael" userId="bdea106f-fec5-4615-8614-6dd8645a5ce3" providerId="ADAL" clId="{B3527A72-C69C-4322-8E4A-25ABEC5BDA20}" dt="2023-08-02T20:45:58.896" v="1762"/>
          <ac:spMkLst>
            <pc:docMk/>
            <pc:sldMk cId="2817879103" sldId="276"/>
            <ac:spMk id="295" creationId="{F66AEF6A-2FA6-DFCA-8516-B18AE6D65ECD}"/>
          </ac:spMkLst>
        </pc:spChg>
        <pc:spChg chg="mod">
          <ac:chgData name="Mundrane, Michael" userId="bdea106f-fec5-4615-8614-6dd8645a5ce3" providerId="ADAL" clId="{B3527A72-C69C-4322-8E4A-25ABEC5BDA20}" dt="2023-08-02T20:45:58.896" v="1762"/>
          <ac:spMkLst>
            <pc:docMk/>
            <pc:sldMk cId="2817879103" sldId="276"/>
            <ac:spMk id="296" creationId="{8CD76AC5-2197-8C3A-CA00-87251F35CB19}"/>
          </ac:spMkLst>
        </pc:spChg>
        <pc:spChg chg="mod">
          <ac:chgData name="Mundrane, Michael" userId="bdea106f-fec5-4615-8614-6dd8645a5ce3" providerId="ADAL" clId="{B3527A72-C69C-4322-8E4A-25ABEC5BDA20}" dt="2023-08-02T20:45:58.896" v="1762"/>
          <ac:spMkLst>
            <pc:docMk/>
            <pc:sldMk cId="2817879103" sldId="276"/>
            <ac:spMk id="297" creationId="{B85B3CD8-680F-11AD-D3A2-4B857322224C}"/>
          </ac:spMkLst>
        </pc:spChg>
        <pc:spChg chg="mod">
          <ac:chgData name="Mundrane, Michael" userId="bdea106f-fec5-4615-8614-6dd8645a5ce3" providerId="ADAL" clId="{B3527A72-C69C-4322-8E4A-25ABEC5BDA20}" dt="2023-08-02T20:45:58.896" v="1762"/>
          <ac:spMkLst>
            <pc:docMk/>
            <pc:sldMk cId="2817879103" sldId="276"/>
            <ac:spMk id="298" creationId="{DD2ECD7E-B570-723D-F7B0-A94F5C9246FB}"/>
          </ac:spMkLst>
        </pc:spChg>
        <pc:spChg chg="mod">
          <ac:chgData name="Mundrane, Michael" userId="bdea106f-fec5-4615-8614-6dd8645a5ce3" providerId="ADAL" clId="{B3527A72-C69C-4322-8E4A-25ABEC5BDA20}" dt="2023-08-02T20:45:58.896" v="1762"/>
          <ac:spMkLst>
            <pc:docMk/>
            <pc:sldMk cId="2817879103" sldId="276"/>
            <ac:spMk id="299" creationId="{825212F1-3AF2-95FD-9DAC-3FD4915EF6D6}"/>
          </ac:spMkLst>
        </pc:spChg>
        <pc:spChg chg="mod">
          <ac:chgData name="Mundrane, Michael" userId="bdea106f-fec5-4615-8614-6dd8645a5ce3" providerId="ADAL" clId="{B3527A72-C69C-4322-8E4A-25ABEC5BDA20}" dt="2023-08-02T20:45:58.896" v="1762"/>
          <ac:spMkLst>
            <pc:docMk/>
            <pc:sldMk cId="2817879103" sldId="276"/>
            <ac:spMk id="300" creationId="{0CEF1D6B-A35A-1E7C-687C-32265CCABEA3}"/>
          </ac:spMkLst>
        </pc:spChg>
        <pc:spChg chg="mod">
          <ac:chgData name="Mundrane, Michael" userId="bdea106f-fec5-4615-8614-6dd8645a5ce3" providerId="ADAL" clId="{B3527A72-C69C-4322-8E4A-25ABEC5BDA20}" dt="2023-08-02T20:45:58.896" v="1762"/>
          <ac:spMkLst>
            <pc:docMk/>
            <pc:sldMk cId="2817879103" sldId="276"/>
            <ac:spMk id="301" creationId="{4035F7F5-5C24-D1A0-7DA6-C8A96B2B16DF}"/>
          </ac:spMkLst>
        </pc:spChg>
        <pc:spChg chg="mod">
          <ac:chgData name="Mundrane, Michael" userId="bdea106f-fec5-4615-8614-6dd8645a5ce3" providerId="ADAL" clId="{B3527A72-C69C-4322-8E4A-25ABEC5BDA20}" dt="2023-08-02T20:45:58.896" v="1762"/>
          <ac:spMkLst>
            <pc:docMk/>
            <pc:sldMk cId="2817879103" sldId="276"/>
            <ac:spMk id="302" creationId="{3D393053-4F0E-3660-6F28-30FC42AED501}"/>
          </ac:spMkLst>
        </pc:spChg>
        <pc:spChg chg="mod">
          <ac:chgData name="Mundrane, Michael" userId="bdea106f-fec5-4615-8614-6dd8645a5ce3" providerId="ADAL" clId="{B3527A72-C69C-4322-8E4A-25ABEC5BDA20}" dt="2023-08-02T20:45:58.896" v="1762"/>
          <ac:spMkLst>
            <pc:docMk/>
            <pc:sldMk cId="2817879103" sldId="276"/>
            <ac:spMk id="303" creationId="{BEA07201-8C94-984B-C392-21975BA816DC}"/>
          </ac:spMkLst>
        </pc:spChg>
        <pc:spChg chg="mod">
          <ac:chgData name="Mundrane, Michael" userId="bdea106f-fec5-4615-8614-6dd8645a5ce3" providerId="ADAL" clId="{B3527A72-C69C-4322-8E4A-25ABEC5BDA20}" dt="2023-08-02T20:45:58.896" v="1762"/>
          <ac:spMkLst>
            <pc:docMk/>
            <pc:sldMk cId="2817879103" sldId="276"/>
            <ac:spMk id="304" creationId="{6667015A-522E-FF47-739D-115AA2CE903E}"/>
          </ac:spMkLst>
        </pc:spChg>
        <pc:spChg chg="mod">
          <ac:chgData name="Mundrane, Michael" userId="bdea106f-fec5-4615-8614-6dd8645a5ce3" providerId="ADAL" clId="{B3527A72-C69C-4322-8E4A-25ABEC5BDA20}" dt="2023-08-02T20:45:58.896" v="1762"/>
          <ac:spMkLst>
            <pc:docMk/>
            <pc:sldMk cId="2817879103" sldId="276"/>
            <ac:spMk id="305" creationId="{7ACF4C2D-4D50-E862-2144-0673F9961F1A}"/>
          </ac:spMkLst>
        </pc:spChg>
        <pc:spChg chg="mod">
          <ac:chgData name="Mundrane, Michael" userId="bdea106f-fec5-4615-8614-6dd8645a5ce3" providerId="ADAL" clId="{B3527A72-C69C-4322-8E4A-25ABEC5BDA20}" dt="2023-08-02T20:45:59.085" v="1763"/>
          <ac:spMkLst>
            <pc:docMk/>
            <pc:sldMk cId="2817879103" sldId="276"/>
            <ac:spMk id="307" creationId="{740BF7C8-E651-55E1-3037-AF9EF3C1C2EF}"/>
          </ac:spMkLst>
        </pc:spChg>
        <pc:spChg chg="mod">
          <ac:chgData name="Mundrane, Michael" userId="bdea106f-fec5-4615-8614-6dd8645a5ce3" providerId="ADAL" clId="{B3527A72-C69C-4322-8E4A-25ABEC5BDA20}" dt="2023-08-02T20:45:59.085" v="1763"/>
          <ac:spMkLst>
            <pc:docMk/>
            <pc:sldMk cId="2817879103" sldId="276"/>
            <ac:spMk id="309" creationId="{040E0905-E7F9-D9CA-842A-AB6277FF4D8F}"/>
          </ac:spMkLst>
        </pc:spChg>
        <pc:spChg chg="mod">
          <ac:chgData name="Mundrane, Michael" userId="bdea106f-fec5-4615-8614-6dd8645a5ce3" providerId="ADAL" clId="{B3527A72-C69C-4322-8E4A-25ABEC5BDA20}" dt="2023-08-02T20:45:59.085" v="1763"/>
          <ac:spMkLst>
            <pc:docMk/>
            <pc:sldMk cId="2817879103" sldId="276"/>
            <ac:spMk id="310" creationId="{599788DF-B7AB-948F-0FEA-74458DFCD77D}"/>
          </ac:spMkLst>
        </pc:spChg>
        <pc:spChg chg="mod">
          <ac:chgData name="Mundrane, Michael" userId="bdea106f-fec5-4615-8614-6dd8645a5ce3" providerId="ADAL" clId="{B3527A72-C69C-4322-8E4A-25ABEC5BDA20}" dt="2023-08-02T20:45:59.085" v="1763"/>
          <ac:spMkLst>
            <pc:docMk/>
            <pc:sldMk cId="2817879103" sldId="276"/>
            <ac:spMk id="311" creationId="{DDAC33F6-DC8D-4177-1107-F31EA726ACA1}"/>
          </ac:spMkLst>
        </pc:spChg>
        <pc:spChg chg="mod">
          <ac:chgData name="Mundrane, Michael" userId="bdea106f-fec5-4615-8614-6dd8645a5ce3" providerId="ADAL" clId="{B3527A72-C69C-4322-8E4A-25ABEC5BDA20}" dt="2023-08-02T20:45:59.085" v="1763"/>
          <ac:spMkLst>
            <pc:docMk/>
            <pc:sldMk cId="2817879103" sldId="276"/>
            <ac:spMk id="312" creationId="{51231265-F945-DD48-B2B3-919577C85653}"/>
          </ac:spMkLst>
        </pc:spChg>
        <pc:spChg chg="mod">
          <ac:chgData name="Mundrane, Michael" userId="bdea106f-fec5-4615-8614-6dd8645a5ce3" providerId="ADAL" clId="{B3527A72-C69C-4322-8E4A-25ABEC5BDA20}" dt="2023-08-02T20:45:59.085" v="1763"/>
          <ac:spMkLst>
            <pc:docMk/>
            <pc:sldMk cId="2817879103" sldId="276"/>
            <ac:spMk id="313" creationId="{91034FB7-B4CE-3C69-3E19-029B13C8EA1F}"/>
          </ac:spMkLst>
        </pc:spChg>
        <pc:spChg chg="mod">
          <ac:chgData name="Mundrane, Michael" userId="bdea106f-fec5-4615-8614-6dd8645a5ce3" providerId="ADAL" clId="{B3527A72-C69C-4322-8E4A-25ABEC5BDA20}" dt="2023-08-02T20:45:59.085" v="1763"/>
          <ac:spMkLst>
            <pc:docMk/>
            <pc:sldMk cId="2817879103" sldId="276"/>
            <ac:spMk id="314" creationId="{7659D1DF-D279-87C1-C683-6DECF7874DCD}"/>
          </ac:spMkLst>
        </pc:spChg>
        <pc:spChg chg="mod">
          <ac:chgData name="Mundrane, Michael" userId="bdea106f-fec5-4615-8614-6dd8645a5ce3" providerId="ADAL" clId="{B3527A72-C69C-4322-8E4A-25ABEC5BDA20}" dt="2023-08-02T20:45:59.085" v="1763"/>
          <ac:spMkLst>
            <pc:docMk/>
            <pc:sldMk cId="2817879103" sldId="276"/>
            <ac:spMk id="330" creationId="{8AD67D76-A1CA-2132-A09E-7A8A2EAF9C4D}"/>
          </ac:spMkLst>
        </pc:spChg>
        <pc:spChg chg="mod">
          <ac:chgData name="Mundrane, Michael" userId="bdea106f-fec5-4615-8614-6dd8645a5ce3" providerId="ADAL" clId="{B3527A72-C69C-4322-8E4A-25ABEC5BDA20}" dt="2023-08-02T20:45:59.085" v="1763"/>
          <ac:spMkLst>
            <pc:docMk/>
            <pc:sldMk cId="2817879103" sldId="276"/>
            <ac:spMk id="331" creationId="{5FF950FB-90C0-B47E-2876-D7B1C6BC17B2}"/>
          </ac:spMkLst>
        </pc:spChg>
        <pc:spChg chg="mod">
          <ac:chgData name="Mundrane, Michael" userId="bdea106f-fec5-4615-8614-6dd8645a5ce3" providerId="ADAL" clId="{B3527A72-C69C-4322-8E4A-25ABEC5BDA20}" dt="2023-08-02T20:45:59.085" v="1763"/>
          <ac:spMkLst>
            <pc:docMk/>
            <pc:sldMk cId="2817879103" sldId="276"/>
            <ac:spMk id="332" creationId="{3EACBA25-9517-A3F6-F1AC-961CA41002FA}"/>
          </ac:spMkLst>
        </pc:spChg>
        <pc:spChg chg="mod">
          <ac:chgData name="Mundrane, Michael" userId="bdea106f-fec5-4615-8614-6dd8645a5ce3" providerId="ADAL" clId="{B3527A72-C69C-4322-8E4A-25ABEC5BDA20}" dt="2023-08-02T20:45:59.085" v="1763"/>
          <ac:spMkLst>
            <pc:docMk/>
            <pc:sldMk cId="2817879103" sldId="276"/>
            <ac:spMk id="333" creationId="{C53593B9-C096-A309-E533-2FCFA8CCCC98}"/>
          </ac:spMkLst>
        </pc:spChg>
        <pc:spChg chg="mod">
          <ac:chgData name="Mundrane, Michael" userId="bdea106f-fec5-4615-8614-6dd8645a5ce3" providerId="ADAL" clId="{B3527A72-C69C-4322-8E4A-25ABEC5BDA20}" dt="2023-08-02T20:45:59.085" v="1763"/>
          <ac:spMkLst>
            <pc:docMk/>
            <pc:sldMk cId="2817879103" sldId="276"/>
            <ac:spMk id="334" creationId="{41AECDD4-AA8B-C4DC-7CB2-499BC942C8D0}"/>
          </ac:spMkLst>
        </pc:spChg>
        <pc:spChg chg="mod">
          <ac:chgData name="Mundrane, Michael" userId="bdea106f-fec5-4615-8614-6dd8645a5ce3" providerId="ADAL" clId="{B3527A72-C69C-4322-8E4A-25ABEC5BDA20}" dt="2023-08-02T20:45:59.085" v="1763"/>
          <ac:spMkLst>
            <pc:docMk/>
            <pc:sldMk cId="2817879103" sldId="276"/>
            <ac:spMk id="335" creationId="{E3EC2B68-CA2A-A8C7-3799-F63C1A37915D}"/>
          </ac:spMkLst>
        </pc:spChg>
        <pc:spChg chg="mod">
          <ac:chgData name="Mundrane, Michael" userId="bdea106f-fec5-4615-8614-6dd8645a5ce3" providerId="ADAL" clId="{B3527A72-C69C-4322-8E4A-25ABEC5BDA20}" dt="2023-08-02T20:45:59.085" v="1763"/>
          <ac:spMkLst>
            <pc:docMk/>
            <pc:sldMk cId="2817879103" sldId="276"/>
            <ac:spMk id="336" creationId="{D112EC5B-3DEC-D9BB-3F69-C491D3B708D5}"/>
          </ac:spMkLst>
        </pc:spChg>
        <pc:spChg chg="mod">
          <ac:chgData name="Mundrane, Michael" userId="bdea106f-fec5-4615-8614-6dd8645a5ce3" providerId="ADAL" clId="{B3527A72-C69C-4322-8E4A-25ABEC5BDA20}" dt="2023-08-02T20:45:59.085" v="1763"/>
          <ac:spMkLst>
            <pc:docMk/>
            <pc:sldMk cId="2817879103" sldId="276"/>
            <ac:spMk id="337" creationId="{30CC1C6D-2A45-A3AC-1D0F-0EA9DA519E81}"/>
          </ac:spMkLst>
        </pc:spChg>
        <pc:spChg chg="mod">
          <ac:chgData name="Mundrane, Michael" userId="bdea106f-fec5-4615-8614-6dd8645a5ce3" providerId="ADAL" clId="{B3527A72-C69C-4322-8E4A-25ABEC5BDA20}" dt="2023-08-02T20:45:59.085" v="1763"/>
          <ac:spMkLst>
            <pc:docMk/>
            <pc:sldMk cId="2817879103" sldId="276"/>
            <ac:spMk id="338" creationId="{7A856960-B0CA-3B9E-8AC1-8022789246E6}"/>
          </ac:spMkLst>
        </pc:spChg>
        <pc:spChg chg="mod">
          <ac:chgData name="Mundrane, Michael" userId="bdea106f-fec5-4615-8614-6dd8645a5ce3" providerId="ADAL" clId="{B3527A72-C69C-4322-8E4A-25ABEC5BDA20}" dt="2023-08-02T20:45:59.085" v="1763"/>
          <ac:spMkLst>
            <pc:docMk/>
            <pc:sldMk cId="2817879103" sldId="276"/>
            <ac:spMk id="339" creationId="{4E33734E-B875-AAB3-6331-80D1FA786ACA}"/>
          </ac:spMkLst>
        </pc:spChg>
        <pc:spChg chg="mod">
          <ac:chgData name="Mundrane, Michael" userId="bdea106f-fec5-4615-8614-6dd8645a5ce3" providerId="ADAL" clId="{B3527A72-C69C-4322-8E4A-25ABEC5BDA20}" dt="2023-08-02T20:45:59.085" v="1763"/>
          <ac:spMkLst>
            <pc:docMk/>
            <pc:sldMk cId="2817879103" sldId="276"/>
            <ac:spMk id="340" creationId="{F6CE81F3-34AE-0EE0-03E1-7515B5F5474E}"/>
          </ac:spMkLst>
        </pc:spChg>
        <pc:spChg chg="mod">
          <ac:chgData name="Mundrane, Michael" userId="bdea106f-fec5-4615-8614-6dd8645a5ce3" providerId="ADAL" clId="{B3527A72-C69C-4322-8E4A-25ABEC5BDA20}" dt="2023-08-02T20:45:59.085" v="1763"/>
          <ac:spMkLst>
            <pc:docMk/>
            <pc:sldMk cId="2817879103" sldId="276"/>
            <ac:spMk id="341" creationId="{3F2B6994-CAC7-1389-E7BD-5431DD354078}"/>
          </ac:spMkLst>
        </pc:spChg>
        <pc:spChg chg="mod">
          <ac:chgData name="Mundrane, Michael" userId="bdea106f-fec5-4615-8614-6dd8645a5ce3" providerId="ADAL" clId="{B3527A72-C69C-4322-8E4A-25ABEC5BDA20}" dt="2023-08-02T20:45:59.085" v="1763"/>
          <ac:spMkLst>
            <pc:docMk/>
            <pc:sldMk cId="2817879103" sldId="276"/>
            <ac:spMk id="342" creationId="{CA5E7D4D-A694-0732-C841-A10852F17D98}"/>
          </ac:spMkLst>
        </pc:spChg>
        <pc:spChg chg="mod">
          <ac:chgData name="Mundrane, Michael" userId="bdea106f-fec5-4615-8614-6dd8645a5ce3" providerId="ADAL" clId="{B3527A72-C69C-4322-8E4A-25ABEC5BDA20}" dt="2023-08-02T20:45:59.085" v="1763"/>
          <ac:spMkLst>
            <pc:docMk/>
            <pc:sldMk cId="2817879103" sldId="276"/>
            <ac:spMk id="343" creationId="{4D864F0E-D418-339B-7182-1842DE67987A}"/>
          </ac:spMkLst>
        </pc:spChg>
        <pc:spChg chg="mod">
          <ac:chgData name="Mundrane, Michael" userId="bdea106f-fec5-4615-8614-6dd8645a5ce3" providerId="ADAL" clId="{B3527A72-C69C-4322-8E4A-25ABEC5BDA20}" dt="2023-08-02T20:45:59.085" v="1763"/>
          <ac:spMkLst>
            <pc:docMk/>
            <pc:sldMk cId="2817879103" sldId="276"/>
            <ac:spMk id="344" creationId="{FDABE28D-0841-5CE0-213B-2AC8C9DBA6F4}"/>
          </ac:spMkLst>
        </pc:spChg>
        <pc:spChg chg="mod">
          <ac:chgData name="Mundrane, Michael" userId="bdea106f-fec5-4615-8614-6dd8645a5ce3" providerId="ADAL" clId="{B3527A72-C69C-4322-8E4A-25ABEC5BDA20}" dt="2023-08-02T20:45:59.277" v="1764"/>
          <ac:spMkLst>
            <pc:docMk/>
            <pc:sldMk cId="2817879103" sldId="276"/>
            <ac:spMk id="346" creationId="{74407251-F0B1-8BB3-D890-C9DE51CE3180}"/>
          </ac:spMkLst>
        </pc:spChg>
        <pc:spChg chg="mod">
          <ac:chgData name="Mundrane, Michael" userId="bdea106f-fec5-4615-8614-6dd8645a5ce3" providerId="ADAL" clId="{B3527A72-C69C-4322-8E4A-25ABEC5BDA20}" dt="2023-08-02T20:45:59.277" v="1764"/>
          <ac:spMkLst>
            <pc:docMk/>
            <pc:sldMk cId="2817879103" sldId="276"/>
            <ac:spMk id="348" creationId="{3BA77E39-2E96-77B9-03B7-8D9F51B3355D}"/>
          </ac:spMkLst>
        </pc:spChg>
        <pc:spChg chg="mod">
          <ac:chgData name="Mundrane, Michael" userId="bdea106f-fec5-4615-8614-6dd8645a5ce3" providerId="ADAL" clId="{B3527A72-C69C-4322-8E4A-25ABEC5BDA20}" dt="2023-08-02T20:45:59.277" v="1764"/>
          <ac:spMkLst>
            <pc:docMk/>
            <pc:sldMk cId="2817879103" sldId="276"/>
            <ac:spMk id="349" creationId="{2636238E-E7FA-0D59-D2B8-C931446EC830}"/>
          </ac:spMkLst>
        </pc:spChg>
        <pc:spChg chg="mod">
          <ac:chgData name="Mundrane, Michael" userId="bdea106f-fec5-4615-8614-6dd8645a5ce3" providerId="ADAL" clId="{B3527A72-C69C-4322-8E4A-25ABEC5BDA20}" dt="2023-08-02T20:45:59.277" v="1764"/>
          <ac:spMkLst>
            <pc:docMk/>
            <pc:sldMk cId="2817879103" sldId="276"/>
            <ac:spMk id="350" creationId="{2B84EF98-DC1F-5EE1-EC63-28F0A27B8BB0}"/>
          </ac:spMkLst>
        </pc:spChg>
        <pc:spChg chg="mod">
          <ac:chgData name="Mundrane, Michael" userId="bdea106f-fec5-4615-8614-6dd8645a5ce3" providerId="ADAL" clId="{B3527A72-C69C-4322-8E4A-25ABEC5BDA20}" dt="2023-08-02T20:45:59.277" v="1764"/>
          <ac:spMkLst>
            <pc:docMk/>
            <pc:sldMk cId="2817879103" sldId="276"/>
            <ac:spMk id="351" creationId="{AD5A642E-E9D1-11B7-2AB7-696CEC981FBC}"/>
          </ac:spMkLst>
        </pc:spChg>
        <pc:spChg chg="mod">
          <ac:chgData name="Mundrane, Michael" userId="bdea106f-fec5-4615-8614-6dd8645a5ce3" providerId="ADAL" clId="{B3527A72-C69C-4322-8E4A-25ABEC5BDA20}" dt="2023-08-02T20:45:59.277" v="1764"/>
          <ac:spMkLst>
            <pc:docMk/>
            <pc:sldMk cId="2817879103" sldId="276"/>
            <ac:spMk id="352" creationId="{38B34E42-368A-7D67-A60D-E462258C45F0}"/>
          </ac:spMkLst>
        </pc:spChg>
        <pc:spChg chg="mod">
          <ac:chgData name="Mundrane, Michael" userId="bdea106f-fec5-4615-8614-6dd8645a5ce3" providerId="ADAL" clId="{B3527A72-C69C-4322-8E4A-25ABEC5BDA20}" dt="2023-08-02T20:45:59.277" v="1764"/>
          <ac:spMkLst>
            <pc:docMk/>
            <pc:sldMk cId="2817879103" sldId="276"/>
            <ac:spMk id="353" creationId="{B3118763-C0A2-83BC-2A30-4C589D2B8158}"/>
          </ac:spMkLst>
        </pc:spChg>
        <pc:spChg chg="mod">
          <ac:chgData name="Mundrane, Michael" userId="bdea106f-fec5-4615-8614-6dd8645a5ce3" providerId="ADAL" clId="{B3527A72-C69C-4322-8E4A-25ABEC5BDA20}" dt="2023-08-02T20:45:59.277" v="1764"/>
          <ac:spMkLst>
            <pc:docMk/>
            <pc:sldMk cId="2817879103" sldId="276"/>
            <ac:spMk id="369" creationId="{3F63A78B-D241-3A94-D188-FD2059A500EE}"/>
          </ac:spMkLst>
        </pc:spChg>
        <pc:spChg chg="mod">
          <ac:chgData name="Mundrane, Michael" userId="bdea106f-fec5-4615-8614-6dd8645a5ce3" providerId="ADAL" clId="{B3527A72-C69C-4322-8E4A-25ABEC5BDA20}" dt="2023-08-02T20:45:59.277" v="1764"/>
          <ac:spMkLst>
            <pc:docMk/>
            <pc:sldMk cId="2817879103" sldId="276"/>
            <ac:spMk id="370" creationId="{D9874361-473F-2E03-76DD-7A3D5565F787}"/>
          </ac:spMkLst>
        </pc:spChg>
        <pc:spChg chg="mod">
          <ac:chgData name="Mundrane, Michael" userId="bdea106f-fec5-4615-8614-6dd8645a5ce3" providerId="ADAL" clId="{B3527A72-C69C-4322-8E4A-25ABEC5BDA20}" dt="2023-08-02T20:45:59.277" v="1764"/>
          <ac:spMkLst>
            <pc:docMk/>
            <pc:sldMk cId="2817879103" sldId="276"/>
            <ac:spMk id="371" creationId="{E90576AD-5B5B-97DC-611E-F9A79DEDC55B}"/>
          </ac:spMkLst>
        </pc:spChg>
        <pc:spChg chg="mod">
          <ac:chgData name="Mundrane, Michael" userId="bdea106f-fec5-4615-8614-6dd8645a5ce3" providerId="ADAL" clId="{B3527A72-C69C-4322-8E4A-25ABEC5BDA20}" dt="2023-08-02T20:45:59.277" v="1764"/>
          <ac:spMkLst>
            <pc:docMk/>
            <pc:sldMk cId="2817879103" sldId="276"/>
            <ac:spMk id="372" creationId="{EB8AD161-7896-65B5-CB14-05766D1F157B}"/>
          </ac:spMkLst>
        </pc:spChg>
        <pc:spChg chg="mod">
          <ac:chgData name="Mundrane, Michael" userId="bdea106f-fec5-4615-8614-6dd8645a5ce3" providerId="ADAL" clId="{B3527A72-C69C-4322-8E4A-25ABEC5BDA20}" dt="2023-08-02T20:45:59.277" v="1764"/>
          <ac:spMkLst>
            <pc:docMk/>
            <pc:sldMk cId="2817879103" sldId="276"/>
            <ac:spMk id="373" creationId="{BC8B0315-2AF3-EA7C-0D23-DCBE08324706}"/>
          </ac:spMkLst>
        </pc:spChg>
        <pc:spChg chg="mod">
          <ac:chgData name="Mundrane, Michael" userId="bdea106f-fec5-4615-8614-6dd8645a5ce3" providerId="ADAL" clId="{B3527A72-C69C-4322-8E4A-25ABEC5BDA20}" dt="2023-08-02T20:45:59.277" v="1764"/>
          <ac:spMkLst>
            <pc:docMk/>
            <pc:sldMk cId="2817879103" sldId="276"/>
            <ac:spMk id="374" creationId="{56EDD879-E70B-3C3C-B5B9-696D91C567EF}"/>
          </ac:spMkLst>
        </pc:spChg>
        <pc:spChg chg="mod">
          <ac:chgData name="Mundrane, Michael" userId="bdea106f-fec5-4615-8614-6dd8645a5ce3" providerId="ADAL" clId="{B3527A72-C69C-4322-8E4A-25ABEC5BDA20}" dt="2023-08-02T20:45:59.277" v="1764"/>
          <ac:spMkLst>
            <pc:docMk/>
            <pc:sldMk cId="2817879103" sldId="276"/>
            <ac:spMk id="375" creationId="{EB58BA08-28EF-F735-98E0-89895B4D7612}"/>
          </ac:spMkLst>
        </pc:spChg>
        <pc:spChg chg="mod">
          <ac:chgData name="Mundrane, Michael" userId="bdea106f-fec5-4615-8614-6dd8645a5ce3" providerId="ADAL" clId="{B3527A72-C69C-4322-8E4A-25ABEC5BDA20}" dt="2023-08-02T20:45:59.277" v="1764"/>
          <ac:spMkLst>
            <pc:docMk/>
            <pc:sldMk cId="2817879103" sldId="276"/>
            <ac:spMk id="376" creationId="{90E7C9CC-3E6A-59AB-7BA8-7F8D7E629F39}"/>
          </ac:spMkLst>
        </pc:spChg>
        <pc:spChg chg="mod">
          <ac:chgData name="Mundrane, Michael" userId="bdea106f-fec5-4615-8614-6dd8645a5ce3" providerId="ADAL" clId="{B3527A72-C69C-4322-8E4A-25ABEC5BDA20}" dt="2023-08-02T20:45:59.277" v="1764"/>
          <ac:spMkLst>
            <pc:docMk/>
            <pc:sldMk cId="2817879103" sldId="276"/>
            <ac:spMk id="377" creationId="{F801D5AC-1469-0762-BC9C-B7B400649EC6}"/>
          </ac:spMkLst>
        </pc:spChg>
        <pc:spChg chg="mod">
          <ac:chgData name="Mundrane, Michael" userId="bdea106f-fec5-4615-8614-6dd8645a5ce3" providerId="ADAL" clId="{B3527A72-C69C-4322-8E4A-25ABEC5BDA20}" dt="2023-08-02T20:45:59.277" v="1764"/>
          <ac:spMkLst>
            <pc:docMk/>
            <pc:sldMk cId="2817879103" sldId="276"/>
            <ac:spMk id="378" creationId="{E908838E-6A4D-6FA3-BCC3-8E7C134915F7}"/>
          </ac:spMkLst>
        </pc:spChg>
        <pc:spChg chg="mod">
          <ac:chgData name="Mundrane, Michael" userId="bdea106f-fec5-4615-8614-6dd8645a5ce3" providerId="ADAL" clId="{B3527A72-C69C-4322-8E4A-25ABEC5BDA20}" dt="2023-08-02T20:45:59.277" v="1764"/>
          <ac:spMkLst>
            <pc:docMk/>
            <pc:sldMk cId="2817879103" sldId="276"/>
            <ac:spMk id="379" creationId="{5BB6D1B3-ED21-E607-CF4D-98256D2FAFE2}"/>
          </ac:spMkLst>
        </pc:spChg>
        <pc:spChg chg="mod">
          <ac:chgData name="Mundrane, Michael" userId="bdea106f-fec5-4615-8614-6dd8645a5ce3" providerId="ADAL" clId="{B3527A72-C69C-4322-8E4A-25ABEC5BDA20}" dt="2023-08-02T20:45:59.277" v="1764"/>
          <ac:spMkLst>
            <pc:docMk/>
            <pc:sldMk cId="2817879103" sldId="276"/>
            <ac:spMk id="380" creationId="{2DF2E036-DD16-1658-698C-81D973BBB577}"/>
          </ac:spMkLst>
        </pc:spChg>
        <pc:spChg chg="mod">
          <ac:chgData name="Mundrane, Michael" userId="bdea106f-fec5-4615-8614-6dd8645a5ce3" providerId="ADAL" clId="{B3527A72-C69C-4322-8E4A-25ABEC5BDA20}" dt="2023-08-02T20:45:59.277" v="1764"/>
          <ac:spMkLst>
            <pc:docMk/>
            <pc:sldMk cId="2817879103" sldId="276"/>
            <ac:spMk id="381" creationId="{5262659D-696A-464F-71D4-EA15BCD52D33}"/>
          </ac:spMkLst>
        </pc:spChg>
        <pc:spChg chg="mod">
          <ac:chgData name="Mundrane, Michael" userId="bdea106f-fec5-4615-8614-6dd8645a5ce3" providerId="ADAL" clId="{B3527A72-C69C-4322-8E4A-25ABEC5BDA20}" dt="2023-08-02T20:45:59.277" v="1764"/>
          <ac:spMkLst>
            <pc:docMk/>
            <pc:sldMk cId="2817879103" sldId="276"/>
            <ac:spMk id="382" creationId="{10B5F593-B090-C1DA-B4DA-102274B75B73}"/>
          </ac:spMkLst>
        </pc:spChg>
        <pc:spChg chg="mod">
          <ac:chgData name="Mundrane, Michael" userId="bdea106f-fec5-4615-8614-6dd8645a5ce3" providerId="ADAL" clId="{B3527A72-C69C-4322-8E4A-25ABEC5BDA20}" dt="2023-08-02T20:45:59.277" v="1764"/>
          <ac:spMkLst>
            <pc:docMk/>
            <pc:sldMk cId="2817879103" sldId="276"/>
            <ac:spMk id="383" creationId="{49A10947-7976-1EA4-CDDA-3799D57D87BB}"/>
          </ac:spMkLst>
        </pc:spChg>
        <pc:spChg chg="mod">
          <ac:chgData name="Mundrane, Michael" userId="bdea106f-fec5-4615-8614-6dd8645a5ce3" providerId="ADAL" clId="{B3527A72-C69C-4322-8E4A-25ABEC5BDA20}" dt="2023-08-02T20:45:59.432" v="1765"/>
          <ac:spMkLst>
            <pc:docMk/>
            <pc:sldMk cId="2817879103" sldId="276"/>
            <ac:spMk id="385" creationId="{813537D9-B170-45B4-F24C-6A5D247D214D}"/>
          </ac:spMkLst>
        </pc:spChg>
        <pc:spChg chg="mod">
          <ac:chgData name="Mundrane, Michael" userId="bdea106f-fec5-4615-8614-6dd8645a5ce3" providerId="ADAL" clId="{B3527A72-C69C-4322-8E4A-25ABEC5BDA20}" dt="2023-08-02T20:45:59.432" v="1765"/>
          <ac:spMkLst>
            <pc:docMk/>
            <pc:sldMk cId="2817879103" sldId="276"/>
            <ac:spMk id="387" creationId="{AD0B8E94-F84D-BC6B-9DF7-3EAA7F087AC7}"/>
          </ac:spMkLst>
        </pc:spChg>
        <pc:spChg chg="mod">
          <ac:chgData name="Mundrane, Michael" userId="bdea106f-fec5-4615-8614-6dd8645a5ce3" providerId="ADAL" clId="{B3527A72-C69C-4322-8E4A-25ABEC5BDA20}" dt="2023-08-02T20:45:59.432" v="1765"/>
          <ac:spMkLst>
            <pc:docMk/>
            <pc:sldMk cId="2817879103" sldId="276"/>
            <ac:spMk id="388" creationId="{1C96FD73-CE61-D80A-197A-E6438869181C}"/>
          </ac:spMkLst>
        </pc:spChg>
        <pc:spChg chg="mod">
          <ac:chgData name="Mundrane, Michael" userId="bdea106f-fec5-4615-8614-6dd8645a5ce3" providerId="ADAL" clId="{B3527A72-C69C-4322-8E4A-25ABEC5BDA20}" dt="2023-08-02T20:45:59.432" v="1765"/>
          <ac:spMkLst>
            <pc:docMk/>
            <pc:sldMk cId="2817879103" sldId="276"/>
            <ac:spMk id="389" creationId="{8A66D483-F69B-A261-A78A-3FB0FE440E12}"/>
          </ac:spMkLst>
        </pc:spChg>
        <pc:spChg chg="mod">
          <ac:chgData name="Mundrane, Michael" userId="bdea106f-fec5-4615-8614-6dd8645a5ce3" providerId="ADAL" clId="{B3527A72-C69C-4322-8E4A-25ABEC5BDA20}" dt="2023-08-02T20:45:59.432" v="1765"/>
          <ac:spMkLst>
            <pc:docMk/>
            <pc:sldMk cId="2817879103" sldId="276"/>
            <ac:spMk id="390" creationId="{FC0F331B-9FB2-D321-F1A4-ADB0FE74B2FD}"/>
          </ac:spMkLst>
        </pc:spChg>
        <pc:spChg chg="mod">
          <ac:chgData name="Mundrane, Michael" userId="bdea106f-fec5-4615-8614-6dd8645a5ce3" providerId="ADAL" clId="{B3527A72-C69C-4322-8E4A-25ABEC5BDA20}" dt="2023-08-02T20:45:59.432" v="1765"/>
          <ac:spMkLst>
            <pc:docMk/>
            <pc:sldMk cId="2817879103" sldId="276"/>
            <ac:spMk id="391" creationId="{7FFF3212-3627-AC4B-55F6-A65890EEE6B8}"/>
          </ac:spMkLst>
        </pc:spChg>
        <pc:spChg chg="mod">
          <ac:chgData name="Mundrane, Michael" userId="bdea106f-fec5-4615-8614-6dd8645a5ce3" providerId="ADAL" clId="{B3527A72-C69C-4322-8E4A-25ABEC5BDA20}" dt="2023-08-02T20:45:59.432" v="1765"/>
          <ac:spMkLst>
            <pc:docMk/>
            <pc:sldMk cId="2817879103" sldId="276"/>
            <ac:spMk id="392" creationId="{767B5100-14C0-BBAB-ECEA-A98374E9F903}"/>
          </ac:spMkLst>
        </pc:spChg>
        <pc:spChg chg="mod">
          <ac:chgData name="Mundrane, Michael" userId="bdea106f-fec5-4615-8614-6dd8645a5ce3" providerId="ADAL" clId="{B3527A72-C69C-4322-8E4A-25ABEC5BDA20}" dt="2023-08-02T20:45:59.432" v="1765"/>
          <ac:spMkLst>
            <pc:docMk/>
            <pc:sldMk cId="2817879103" sldId="276"/>
            <ac:spMk id="408" creationId="{80AF6C50-D32A-7B55-A1E2-0E361B50F322}"/>
          </ac:spMkLst>
        </pc:spChg>
        <pc:spChg chg="mod">
          <ac:chgData name="Mundrane, Michael" userId="bdea106f-fec5-4615-8614-6dd8645a5ce3" providerId="ADAL" clId="{B3527A72-C69C-4322-8E4A-25ABEC5BDA20}" dt="2023-08-02T20:45:59.432" v="1765"/>
          <ac:spMkLst>
            <pc:docMk/>
            <pc:sldMk cId="2817879103" sldId="276"/>
            <ac:spMk id="409" creationId="{33A4F61A-7D83-9094-73CA-2EEAD463162F}"/>
          </ac:spMkLst>
        </pc:spChg>
        <pc:spChg chg="mod">
          <ac:chgData name="Mundrane, Michael" userId="bdea106f-fec5-4615-8614-6dd8645a5ce3" providerId="ADAL" clId="{B3527A72-C69C-4322-8E4A-25ABEC5BDA20}" dt="2023-08-02T20:45:59.432" v="1765"/>
          <ac:spMkLst>
            <pc:docMk/>
            <pc:sldMk cId="2817879103" sldId="276"/>
            <ac:spMk id="410" creationId="{15C38DBD-078E-A271-4FD1-FD0CAAEFBBCD}"/>
          </ac:spMkLst>
        </pc:spChg>
        <pc:spChg chg="mod">
          <ac:chgData name="Mundrane, Michael" userId="bdea106f-fec5-4615-8614-6dd8645a5ce3" providerId="ADAL" clId="{B3527A72-C69C-4322-8E4A-25ABEC5BDA20}" dt="2023-08-02T20:45:59.432" v="1765"/>
          <ac:spMkLst>
            <pc:docMk/>
            <pc:sldMk cId="2817879103" sldId="276"/>
            <ac:spMk id="411" creationId="{5A31D0D2-0656-FA42-07E3-CC18F8C8AE94}"/>
          </ac:spMkLst>
        </pc:spChg>
        <pc:spChg chg="mod">
          <ac:chgData name="Mundrane, Michael" userId="bdea106f-fec5-4615-8614-6dd8645a5ce3" providerId="ADAL" clId="{B3527A72-C69C-4322-8E4A-25ABEC5BDA20}" dt="2023-08-02T20:45:59.432" v="1765"/>
          <ac:spMkLst>
            <pc:docMk/>
            <pc:sldMk cId="2817879103" sldId="276"/>
            <ac:spMk id="412" creationId="{54D8130F-682F-AB3F-69F4-AA96F81170D2}"/>
          </ac:spMkLst>
        </pc:spChg>
        <pc:spChg chg="mod">
          <ac:chgData name="Mundrane, Michael" userId="bdea106f-fec5-4615-8614-6dd8645a5ce3" providerId="ADAL" clId="{B3527A72-C69C-4322-8E4A-25ABEC5BDA20}" dt="2023-08-02T20:45:59.432" v="1765"/>
          <ac:spMkLst>
            <pc:docMk/>
            <pc:sldMk cId="2817879103" sldId="276"/>
            <ac:spMk id="413" creationId="{55E9A769-67B6-4F40-5166-F99C615FFC46}"/>
          </ac:spMkLst>
        </pc:spChg>
        <pc:spChg chg="mod">
          <ac:chgData name="Mundrane, Michael" userId="bdea106f-fec5-4615-8614-6dd8645a5ce3" providerId="ADAL" clId="{B3527A72-C69C-4322-8E4A-25ABEC5BDA20}" dt="2023-08-02T20:45:59.432" v="1765"/>
          <ac:spMkLst>
            <pc:docMk/>
            <pc:sldMk cId="2817879103" sldId="276"/>
            <ac:spMk id="414" creationId="{E41D0C94-A003-6E67-0037-B14E95213465}"/>
          </ac:spMkLst>
        </pc:spChg>
        <pc:spChg chg="mod">
          <ac:chgData name="Mundrane, Michael" userId="bdea106f-fec5-4615-8614-6dd8645a5ce3" providerId="ADAL" clId="{B3527A72-C69C-4322-8E4A-25ABEC5BDA20}" dt="2023-08-02T20:45:59.432" v="1765"/>
          <ac:spMkLst>
            <pc:docMk/>
            <pc:sldMk cId="2817879103" sldId="276"/>
            <ac:spMk id="415" creationId="{CA674972-ECC3-C20C-9358-C4E24705EA1B}"/>
          </ac:spMkLst>
        </pc:spChg>
        <pc:spChg chg="mod">
          <ac:chgData name="Mundrane, Michael" userId="bdea106f-fec5-4615-8614-6dd8645a5ce3" providerId="ADAL" clId="{B3527A72-C69C-4322-8E4A-25ABEC5BDA20}" dt="2023-08-02T20:45:59.432" v="1765"/>
          <ac:spMkLst>
            <pc:docMk/>
            <pc:sldMk cId="2817879103" sldId="276"/>
            <ac:spMk id="416" creationId="{BA3BFFCF-3567-6A67-8C28-6494F9599081}"/>
          </ac:spMkLst>
        </pc:spChg>
        <pc:spChg chg="mod">
          <ac:chgData name="Mundrane, Michael" userId="bdea106f-fec5-4615-8614-6dd8645a5ce3" providerId="ADAL" clId="{B3527A72-C69C-4322-8E4A-25ABEC5BDA20}" dt="2023-08-02T20:45:59.432" v="1765"/>
          <ac:spMkLst>
            <pc:docMk/>
            <pc:sldMk cId="2817879103" sldId="276"/>
            <ac:spMk id="417" creationId="{82EFDCEC-1B1D-73A7-CA3D-1D6FBA33466D}"/>
          </ac:spMkLst>
        </pc:spChg>
        <pc:spChg chg="mod">
          <ac:chgData name="Mundrane, Michael" userId="bdea106f-fec5-4615-8614-6dd8645a5ce3" providerId="ADAL" clId="{B3527A72-C69C-4322-8E4A-25ABEC5BDA20}" dt="2023-08-02T20:45:59.432" v="1765"/>
          <ac:spMkLst>
            <pc:docMk/>
            <pc:sldMk cId="2817879103" sldId="276"/>
            <ac:spMk id="418" creationId="{E7340016-2371-D3E0-C86A-0E1E1AA0FDAD}"/>
          </ac:spMkLst>
        </pc:spChg>
        <pc:spChg chg="mod">
          <ac:chgData name="Mundrane, Michael" userId="bdea106f-fec5-4615-8614-6dd8645a5ce3" providerId="ADAL" clId="{B3527A72-C69C-4322-8E4A-25ABEC5BDA20}" dt="2023-08-02T20:45:59.432" v="1765"/>
          <ac:spMkLst>
            <pc:docMk/>
            <pc:sldMk cId="2817879103" sldId="276"/>
            <ac:spMk id="419" creationId="{8CF86178-DF23-75F1-2707-36619F804D53}"/>
          </ac:spMkLst>
        </pc:spChg>
        <pc:spChg chg="mod">
          <ac:chgData name="Mundrane, Michael" userId="bdea106f-fec5-4615-8614-6dd8645a5ce3" providerId="ADAL" clId="{B3527A72-C69C-4322-8E4A-25ABEC5BDA20}" dt="2023-08-02T20:45:59.432" v="1765"/>
          <ac:spMkLst>
            <pc:docMk/>
            <pc:sldMk cId="2817879103" sldId="276"/>
            <ac:spMk id="420" creationId="{CA513342-BCDD-8D49-D361-7E745D5CCF4D}"/>
          </ac:spMkLst>
        </pc:spChg>
        <pc:spChg chg="mod">
          <ac:chgData name="Mundrane, Michael" userId="bdea106f-fec5-4615-8614-6dd8645a5ce3" providerId="ADAL" clId="{B3527A72-C69C-4322-8E4A-25ABEC5BDA20}" dt="2023-08-02T20:45:59.432" v="1765"/>
          <ac:spMkLst>
            <pc:docMk/>
            <pc:sldMk cId="2817879103" sldId="276"/>
            <ac:spMk id="421" creationId="{F38AE5E1-8024-5A66-5397-4CBBD96AABD1}"/>
          </ac:spMkLst>
        </pc:spChg>
        <pc:spChg chg="mod">
          <ac:chgData name="Mundrane, Michael" userId="bdea106f-fec5-4615-8614-6dd8645a5ce3" providerId="ADAL" clId="{B3527A72-C69C-4322-8E4A-25ABEC5BDA20}" dt="2023-08-02T20:45:59.432" v="1765"/>
          <ac:spMkLst>
            <pc:docMk/>
            <pc:sldMk cId="2817879103" sldId="276"/>
            <ac:spMk id="422" creationId="{E390079D-E20A-4212-A0A5-740E6C066A7D}"/>
          </ac:spMkLst>
        </pc:spChg>
        <pc:grpChg chg="add del mod">
          <ac:chgData name="Mundrane, Michael" userId="bdea106f-fec5-4615-8614-6dd8645a5ce3" providerId="ADAL" clId="{B3527A72-C69C-4322-8E4A-25ABEC5BDA20}" dt="2023-08-03T11:37:46.658" v="1779" actId="478"/>
          <ac:grpSpMkLst>
            <pc:docMk/>
            <pc:sldMk cId="2817879103" sldId="276"/>
            <ac:grpSpMk id="2" creationId="{845DADD9-89D3-D417-0313-DDFB534F051F}"/>
          </ac:grpSpMkLst>
        </pc:grpChg>
        <pc:grpChg chg="mod">
          <ac:chgData name="Mundrane, Michael" userId="bdea106f-fec5-4615-8614-6dd8645a5ce3" providerId="ADAL" clId="{B3527A72-C69C-4322-8E4A-25ABEC5BDA20}" dt="2023-08-03T11:37:34.803" v="1775"/>
          <ac:grpSpMkLst>
            <pc:docMk/>
            <pc:sldMk cId="2817879103" sldId="276"/>
            <ac:grpSpMk id="5" creationId="{DF2B5177-C141-AB61-8CF8-DF906C86FB0B}"/>
          </ac:grpSpMkLst>
        </pc:grpChg>
        <pc:grpChg chg="add mod">
          <ac:chgData name="Mundrane, Michael" userId="bdea106f-fec5-4615-8614-6dd8645a5ce3" providerId="ADAL" clId="{B3527A72-C69C-4322-8E4A-25ABEC5BDA20}" dt="2023-08-02T20:45:55.160" v="1757" actId="164"/>
          <ac:grpSpMkLst>
            <pc:docMk/>
            <pc:sldMk cId="2817879103" sldId="276"/>
            <ac:grpSpMk id="7" creationId="{B0D0B023-95A0-0B92-9873-AF5E39734B1B}"/>
          </ac:grpSpMkLst>
        </pc:grpChg>
        <pc:grpChg chg="add mod">
          <ac:chgData name="Mundrane, Michael" userId="bdea106f-fec5-4615-8614-6dd8645a5ce3" providerId="ADAL" clId="{B3527A72-C69C-4322-8E4A-25ABEC5BDA20}" dt="2023-08-03T11:55:26.140" v="1971" actId="962"/>
          <ac:grpSpMkLst>
            <pc:docMk/>
            <pc:sldMk cId="2817879103" sldId="276"/>
            <ac:grpSpMk id="9" creationId="{9400CAB5-4026-6BFB-500E-972DCD864EDF}"/>
          </ac:grpSpMkLst>
        </pc:grpChg>
        <pc:grpChg chg="add del mod">
          <ac:chgData name="Mundrane, Michael" userId="bdea106f-fec5-4615-8614-6dd8645a5ce3" providerId="ADAL" clId="{B3527A72-C69C-4322-8E4A-25ABEC5BDA20}" dt="2023-08-04T17:39:00.995" v="6983" actId="478"/>
          <ac:grpSpMkLst>
            <pc:docMk/>
            <pc:sldMk cId="2817879103" sldId="276"/>
            <ac:grpSpMk id="10" creationId="{765450CD-3574-3542-E04F-8FA688CDE071}"/>
          </ac:grpSpMkLst>
        </pc:grpChg>
        <pc:grpChg chg="mod">
          <ac:chgData name="Mundrane, Michael" userId="bdea106f-fec5-4615-8614-6dd8645a5ce3" providerId="ADAL" clId="{B3527A72-C69C-4322-8E4A-25ABEC5BDA20}" dt="2023-08-02T20:45:57.801" v="1758"/>
          <ac:grpSpMkLst>
            <pc:docMk/>
            <pc:sldMk cId="2817879103" sldId="276"/>
            <ac:grpSpMk id="12" creationId="{2AA33D3A-F2E4-8D28-0F7E-7D3C13295800}"/>
          </ac:grpSpMkLst>
        </pc:grpChg>
        <pc:grpChg chg="mod">
          <ac:chgData name="Mundrane, Michael" userId="bdea106f-fec5-4615-8614-6dd8645a5ce3" providerId="ADAL" clId="{B3527A72-C69C-4322-8E4A-25ABEC5BDA20}" dt="2023-08-02T20:45:57.801" v="1758"/>
          <ac:grpSpMkLst>
            <pc:docMk/>
            <pc:sldMk cId="2817879103" sldId="276"/>
            <ac:grpSpMk id="19" creationId="{B5A5B60D-3917-BBA0-BC38-49F7059E018A}"/>
          </ac:grpSpMkLst>
        </pc:grpChg>
        <pc:grpChg chg="mod">
          <ac:chgData name="Mundrane, Michael" userId="bdea106f-fec5-4615-8614-6dd8645a5ce3" providerId="ADAL" clId="{B3527A72-C69C-4322-8E4A-25ABEC5BDA20}" dt="2023-08-02T20:45:57.801" v="1758"/>
          <ac:grpSpMkLst>
            <pc:docMk/>
            <pc:sldMk cId="2817879103" sldId="276"/>
            <ac:grpSpMk id="20" creationId="{5620DAEA-E136-A57E-AB7D-81749255D68D}"/>
          </ac:grpSpMkLst>
        </pc:grpChg>
        <pc:grpChg chg="mod">
          <ac:chgData name="Mundrane, Michael" userId="bdea106f-fec5-4615-8614-6dd8645a5ce3" providerId="ADAL" clId="{B3527A72-C69C-4322-8E4A-25ABEC5BDA20}" dt="2023-08-02T20:45:57.801" v="1758"/>
          <ac:grpSpMkLst>
            <pc:docMk/>
            <pc:sldMk cId="2817879103" sldId="276"/>
            <ac:grpSpMk id="21" creationId="{9539255D-A76D-A6E2-D1E7-1835A4E6A854}"/>
          </ac:grpSpMkLst>
        </pc:grpChg>
        <pc:grpChg chg="mod">
          <ac:chgData name="Mundrane, Michael" userId="bdea106f-fec5-4615-8614-6dd8645a5ce3" providerId="ADAL" clId="{B3527A72-C69C-4322-8E4A-25ABEC5BDA20}" dt="2023-08-02T20:45:57.801" v="1758"/>
          <ac:grpSpMkLst>
            <pc:docMk/>
            <pc:sldMk cId="2817879103" sldId="276"/>
            <ac:grpSpMk id="22" creationId="{22C88982-C5BC-AB31-5F64-B5FF768A64A4}"/>
          </ac:grpSpMkLst>
        </pc:grpChg>
        <pc:grpChg chg="mod">
          <ac:chgData name="Mundrane, Michael" userId="bdea106f-fec5-4615-8614-6dd8645a5ce3" providerId="ADAL" clId="{B3527A72-C69C-4322-8E4A-25ABEC5BDA20}" dt="2023-08-02T20:45:57.801" v="1758"/>
          <ac:grpSpMkLst>
            <pc:docMk/>
            <pc:sldMk cId="2817879103" sldId="276"/>
            <ac:grpSpMk id="23" creationId="{DFF7E4BC-42FB-0FDA-45CE-A1D9332C22BE}"/>
          </ac:grpSpMkLst>
        </pc:grpChg>
        <pc:grpChg chg="add del mod">
          <ac:chgData name="Mundrane, Michael" userId="bdea106f-fec5-4615-8614-6dd8645a5ce3" providerId="ADAL" clId="{B3527A72-C69C-4322-8E4A-25ABEC5BDA20}" dt="2023-08-02T20:46:05.369" v="1772"/>
          <ac:grpSpMkLst>
            <pc:docMk/>
            <pc:sldMk cId="2817879103" sldId="276"/>
            <ac:grpSpMk id="55" creationId="{58A45303-4DE2-CBD6-9811-BC2F8EE53827}"/>
          </ac:grpSpMkLst>
        </pc:grpChg>
        <pc:grpChg chg="mod">
          <ac:chgData name="Mundrane, Michael" userId="bdea106f-fec5-4615-8614-6dd8645a5ce3" providerId="ADAL" clId="{B3527A72-C69C-4322-8E4A-25ABEC5BDA20}" dt="2023-08-02T20:45:58.215" v="1759"/>
          <ac:grpSpMkLst>
            <pc:docMk/>
            <pc:sldMk cId="2817879103" sldId="276"/>
            <ac:grpSpMk id="57" creationId="{94047C05-2B99-0D00-B6B5-A6623FA5F338}"/>
          </ac:grpSpMkLst>
        </pc:grpChg>
        <pc:grpChg chg="mod">
          <ac:chgData name="Mundrane, Michael" userId="bdea106f-fec5-4615-8614-6dd8645a5ce3" providerId="ADAL" clId="{B3527A72-C69C-4322-8E4A-25ABEC5BDA20}" dt="2023-08-03T11:37:34.803" v="1775"/>
          <ac:grpSpMkLst>
            <pc:docMk/>
            <pc:sldMk cId="2817879103" sldId="276"/>
            <ac:grpSpMk id="60" creationId="{9B31C43E-9528-11F0-A1EC-405AD09310BF}"/>
          </ac:grpSpMkLst>
        </pc:grpChg>
        <pc:grpChg chg="mod">
          <ac:chgData name="Mundrane, Michael" userId="bdea106f-fec5-4615-8614-6dd8645a5ce3" providerId="ADAL" clId="{B3527A72-C69C-4322-8E4A-25ABEC5BDA20}" dt="2023-08-03T11:37:34.803" v="1775"/>
          <ac:grpSpMkLst>
            <pc:docMk/>
            <pc:sldMk cId="2817879103" sldId="276"/>
            <ac:grpSpMk id="61" creationId="{70A4E61E-510E-F7A7-6285-0BBF540AD1BF}"/>
          </ac:grpSpMkLst>
        </pc:grpChg>
        <pc:grpChg chg="mod">
          <ac:chgData name="Mundrane, Michael" userId="bdea106f-fec5-4615-8614-6dd8645a5ce3" providerId="ADAL" clId="{B3527A72-C69C-4322-8E4A-25ABEC5BDA20}" dt="2023-08-03T11:37:34.803" v="1775"/>
          <ac:grpSpMkLst>
            <pc:docMk/>
            <pc:sldMk cId="2817879103" sldId="276"/>
            <ac:grpSpMk id="62" creationId="{7C82BA80-624C-E1DD-0AE2-971AD4C6CEF0}"/>
          </ac:grpSpMkLst>
        </pc:grpChg>
        <pc:grpChg chg="mod">
          <ac:chgData name="Mundrane, Michael" userId="bdea106f-fec5-4615-8614-6dd8645a5ce3" providerId="ADAL" clId="{B3527A72-C69C-4322-8E4A-25ABEC5BDA20}" dt="2023-08-03T11:37:34.803" v="1775"/>
          <ac:grpSpMkLst>
            <pc:docMk/>
            <pc:sldMk cId="2817879103" sldId="276"/>
            <ac:grpSpMk id="63" creationId="{006D8FEF-52CD-1830-C988-F8A77BABCA4D}"/>
          </ac:grpSpMkLst>
        </pc:grpChg>
        <pc:grpChg chg="mod">
          <ac:chgData name="Mundrane, Michael" userId="bdea106f-fec5-4615-8614-6dd8645a5ce3" providerId="ADAL" clId="{B3527A72-C69C-4322-8E4A-25ABEC5BDA20}" dt="2023-08-03T11:37:34.803" v="1775"/>
          <ac:grpSpMkLst>
            <pc:docMk/>
            <pc:sldMk cId="2817879103" sldId="276"/>
            <ac:grpSpMk id="128" creationId="{61793D6E-03BA-B404-6C2C-EA242F5D1845}"/>
          </ac:grpSpMkLst>
        </pc:grpChg>
        <pc:grpChg chg="mod">
          <ac:chgData name="Mundrane, Michael" userId="bdea106f-fec5-4615-8614-6dd8645a5ce3" providerId="ADAL" clId="{B3527A72-C69C-4322-8E4A-25ABEC5BDA20}" dt="2023-08-02T20:45:58.215" v="1759"/>
          <ac:grpSpMkLst>
            <pc:docMk/>
            <pc:sldMk cId="2817879103" sldId="276"/>
            <ac:grpSpMk id="128" creationId="{9B0F38FA-76A7-0557-5E4B-57747D61AB6D}"/>
          </ac:grpSpMkLst>
        </pc:grpChg>
        <pc:grpChg chg="mod">
          <ac:chgData name="Mundrane, Michael" userId="bdea106f-fec5-4615-8614-6dd8645a5ce3" providerId="ADAL" clId="{B3527A72-C69C-4322-8E4A-25ABEC5BDA20}" dt="2023-08-02T20:45:58.215" v="1759"/>
          <ac:grpSpMkLst>
            <pc:docMk/>
            <pc:sldMk cId="2817879103" sldId="276"/>
            <ac:grpSpMk id="129" creationId="{A3FD255F-B851-354E-1748-1780FD1FBC60}"/>
          </ac:grpSpMkLst>
        </pc:grpChg>
        <pc:grpChg chg="mod">
          <ac:chgData name="Mundrane, Michael" userId="bdea106f-fec5-4615-8614-6dd8645a5ce3" providerId="ADAL" clId="{B3527A72-C69C-4322-8E4A-25ABEC5BDA20}" dt="2023-08-02T20:45:58.215" v="1759"/>
          <ac:grpSpMkLst>
            <pc:docMk/>
            <pc:sldMk cId="2817879103" sldId="276"/>
            <ac:grpSpMk id="130" creationId="{FDAFA0D3-81B9-D1DD-976F-2B60223C06F6}"/>
          </ac:grpSpMkLst>
        </pc:grpChg>
        <pc:grpChg chg="mod">
          <ac:chgData name="Mundrane, Michael" userId="bdea106f-fec5-4615-8614-6dd8645a5ce3" providerId="ADAL" clId="{B3527A72-C69C-4322-8E4A-25ABEC5BDA20}" dt="2023-08-02T20:45:58.215" v="1759"/>
          <ac:grpSpMkLst>
            <pc:docMk/>
            <pc:sldMk cId="2817879103" sldId="276"/>
            <ac:grpSpMk id="131" creationId="{8A7D082F-DED5-1438-1801-E174D92A8445}"/>
          </ac:grpSpMkLst>
        </pc:grpChg>
        <pc:grpChg chg="mod">
          <ac:chgData name="Mundrane, Michael" userId="bdea106f-fec5-4615-8614-6dd8645a5ce3" providerId="ADAL" clId="{B3527A72-C69C-4322-8E4A-25ABEC5BDA20}" dt="2023-08-02T20:45:58.215" v="1759"/>
          <ac:grpSpMkLst>
            <pc:docMk/>
            <pc:sldMk cId="2817879103" sldId="276"/>
            <ac:grpSpMk id="132" creationId="{DEAFF547-BD46-D056-E860-616D4DEEDB77}"/>
          </ac:grpSpMkLst>
        </pc:grpChg>
        <pc:grpChg chg="mod topLvl">
          <ac:chgData name="Mundrane, Michael" userId="bdea106f-fec5-4615-8614-6dd8645a5ce3" providerId="ADAL" clId="{B3527A72-C69C-4322-8E4A-25ABEC5BDA20}" dt="2023-08-02T20:42:48.932" v="1739" actId="164"/>
          <ac:grpSpMkLst>
            <pc:docMk/>
            <pc:sldMk cId="2817879103" sldId="276"/>
            <ac:grpSpMk id="146" creationId="{555A76E3-12BB-5E60-3252-691A11D5C21B}"/>
          </ac:grpSpMkLst>
        </pc:grpChg>
        <pc:grpChg chg="mod topLvl">
          <ac:chgData name="Mundrane, Michael" userId="bdea106f-fec5-4615-8614-6dd8645a5ce3" providerId="ADAL" clId="{B3527A72-C69C-4322-8E4A-25ABEC5BDA20}" dt="2023-08-02T20:42:48.932" v="1739" actId="164"/>
          <ac:grpSpMkLst>
            <pc:docMk/>
            <pc:sldMk cId="2817879103" sldId="276"/>
            <ac:grpSpMk id="154" creationId="{C823406E-4333-4525-BD3F-8AFF9A60B013}"/>
          </ac:grpSpMkLst>
        </pc:grpChg>
        <pc:grpChg chg="mod topLvl">
          <ac:chgData name="Mundrane, Michael" userId="bdea106f-fec5-4615-8614-6dd8645a5ce3" providerId="ADAL" clId="{B3527A72-C69C-4322-8E4A-25ABEC5BDA20}" dt="2023-08-02T20:42:48.932" v="1739" actId="164"/>
          <ac:grpSpMkLst>
            <pc:docMk/>
            <pc:sldMk cId="2817879103" sldId="276"/>
            <ac:grpSpMk id="158" creationId="{FC8F36B7-083A-AC49-5CD0-321A2E1BA5D9}"/>
          </ac:grpSpMkLst>
        </pc:grpChg>
        <pc:grpChg chg="mod topLvl">
          <ac:chgData name="Mundrane, Michael" userId="bdea106f-fec5-4615-8614-6dd8645a5ce3" providerId="ADAL" clId="{B3527A72-C69C-4322-8E4A-25ABEC5BDA20}" dt="2023-08-02T20:42:48.932" v="1739" actId="164"/>
          <ac:grpSpMkLst>
            <pc:docMk/>
            <pc:sldMk cId="2817879103" sldId="276"/>
            <ac:grpSpMk id="166" creationId="{EDCC2BCD-6EB2-4446-0478-4F6781BD2418}"/>
          </ac:grpSpMkLst>
        </pc:grpChg>
        <pc:grpChg chg="mod topLvl">
          <ac:chgData name="Mundrane, Michael" userId="bdea106f-fec5-4615-8614-6dd8645a5ce3" providerId="ADAL" clId="{B3527A72-C69C-4322-8E4A-25ABEC5BDA20}" dt="2023-08-02T20:42:48.932" v="1739" actId="164"/>
          <ac:grpSpMkLst>
            <pc:docMk/>
            <pc:sldMk cId="2817879103" sldId="276"/>
            <ac:grpSpMk id="170" creationId="{1A6F70E4-A462-010C-97E5-8817A8F0FF30}"/>
          </ac:grpSpMkLst>
        </pc:grpChg>
        <pc:grpChg chg="add del mod">
          <ac:chgData name="Mundrane, Michael" userId="bdea106f-fec5-4615-8614-6dd8645a5ce3" providerId="ADAL" clId="{B3527A72-C69C-4322-8E4A-25ABEC5BDA20}" dt="2023-08-03T11:37:45.007" v="1778" actId="478"/>
          <ac:grpSpMkLst>
            <pc:docMk/>
            <pc:sldMk cId="2817879103" sldId="276"/>
            <ac:grpSpMk id="174" creationId="{8462D8A7-A85F-0AB3-6FCF-FF9AECC5C190}"/>
          </ac:grpSpMkLst>
        </pc:grpChg>
        <pc:grpChg chg="mod">
          <ac:chgData name="Mundrane, Michael" userId="bdea106f-fec5-4615-8614-6dd8645a5ce3" providerId="ADAL" clId="{B3527A72-C69C-4322-8E4A-25ABEC5BDA20}" dt="2023-08-03T11:37:41.494" v="1777"/>
          <ac:grpSpMkLst>
            <pc:docMk/>
            <pc:sldMk cId="2817879103" sldId="276"/>
            <ac:grpSpMk id="176" creationId="{895D61DC-68F3-06E7-BA81-648937BBEF5F}"/>
          </ac:grpSpMkLst>
        </pc:grpChg>
        <pc:grpChg chg="add del mod">
          <ac:chgData name="Mundrane, Michael" userId="bdea106f-fec5-4615-8614-6dd8645a5ce3" providerId="ADAL" clId="{B3527A72-C69C-4322-8E4A-25ABEC5BDA20}" dt="2023-08-02T20:46:03.594" v="1771"/>
          <ac:grpSpMkLst>
            <pc:docMk/>
            <pc:sldMk cId="2817879103" sldId="276"/>
            <ac:grpSpMk id="178" creationId="{B0AB0F11-50D3-5FC4-261A-8AA9B64A859C}"/>
          </ac:grpSpMkLst>
        </pc:grpChg>
        <pc:grpChg chg="mod">
          <ac:chgData name="Mundrane, Michael" userId="bdea106f-fec5-4615-8614-6dd8645a5ce3" providerId="ADAL" clId="{B3527A72-C69C-4322-8E4A-25ABEC5BDA20}" dt="2023-08-02T20:45:58.476" v="1760"/>
          <ac:grpSpMkLst>
            <pc:docMk/>
            <pc:sldMk cId="2817879103" sldId="276"/>
            <ac:grpSpMk id="182" creationId="{279062EB-A021-4491-9A2E-204DD047DB01}"/>
          </ac:grpSpMkLst>
        </pc:grpChg>
        <pc:grpChg chg="mod">
          <ac:chgData name="Mundrane, Michael" userId="bdea106f-fec5-4615-8614-6dd8645a5ce3" providerId="ADAL" clId="{B3527A72-C69C-4322-8E4A-25ABEC5BDA20}" dt="2023-08-03T11:37:41.494" v="1777"/>
          <ac:grpSpMkLst>
            <pc:docMk/>
            <pc:sldMk cId="2817879103" sldId="276"/>
            <ac:grpSpMk id="187" creationId="{AA9B8777-E2FB-B09C-999A-47FCDDF37061}"/>
          </ac:grpSpMkLst>
        </pc:grpChg>
        <pc:grpChg chg="mod">
          <ac:chgData name="Mundrane, Michael" userId="bdea106f-fec5-4615-8614-6dd8645a5ce3" providerId="ADAL" clId="{B3527A72-C69C-4322-8E4A-25ABEC5BDA20}" dt="2023-08-03T11:37:41.494" v="1777"/>
          <ac:grpSpMkLst>
            <pc:docMk/>
            <pc:sldMk cId="2817879103" sldId="276"/>
            <ac:grpSpMk id="189" creationId="{70279BE9-D7F1-47F3-DC9C-A203578265E3}"/>
          </ac:grpSpMkLst>
        </pc:grpChg>
        <pc:grpChg chg="mod">
          <ac:chgData name="Mundrane, Michael" userId="bdea106f-fec5-4615-8614-6dd8645a5ce3" providerId="ADAL" clId="{B3527A72-C69C-4322-8E4A-25ABEC5BDA20}" dt="2023-08-03T11:37:41.494" v="1777"/>
          <ac:grpSpMkLst>
            <pc:docMk/>
            <pc:sldMk cId="2817879103" sldId="276"/>
            <ac:grpSpMk id="190" creationId="{E74A2CD2-96C1-90AB-CD1C-4CF8478069EE}"/>
          </ac:grpSpMkLst>
        </pc:grpChg>
        <pc:grpChg chg="mod">
          <ac:chgData name="Mundrane, Michael" userId="bdea106f-fec5-4615-8614-6dd8645a5ce3" providerId="ADAL" clId="{B3527A72-C69C-4322-8E4A-25ABEC5BDA20}" dt="2023-08-03T11:37:41.494" v="1777"/>
          <ac:grpSpMkLst>
            <pc:docMk/>
            <pc:sldMk cId="2817879103" sldId="276"/>
            <ac:grpSpMk id="192" creationId="{95538B90-EBEF-6740-F617-E04C67CE8879}"/>
          </ac:grpSpMkLst>
        </pc:grpChg>
        <pc:grpChg chg="mod">
          <ac:chgData name="Mundrane, Michael" userId="bdea106f-fec5-4615-8614-6dd8645a5ce3" providerId="ADAL" clId="{B3527A72-C69C-4322-8E4A-25ABEC5BDA20}" dt="2023-08-03T11:37:41.494" v="1777"/>
          <ac:grpSpMkLst>
            <pc:docMk/>
            <pc:sldMk cId="2817879103" sldId="276"/>
            <ac:grpSpMk id="194" creationId="{92367F2A-1832-2F9D-AA79-A18380F4905A}"/>
          </ac:grpSpMkLst>
        </pc:grpChg>
        <pc:grpChg chg="mod">
          <ac:chgData name="Mundrane, Michael" userId="bdea106f-fec5-4615-8614-6dd8645a5ce3" providerId="ADAL" clId="{B3527A72-C69C-4322-8E4A-25ABEC5BDA20}" dt="2023-08-02T20:45:58.476" v="1760"/>
          <ac:grpSpMkLst>
            <pc:docMk/>
            <pc:sldMk cId="2817879103" sldId="276"/>
            <ac:grpSpMk id="194" creationId="{BDF971F2-C2AF-43C2-E7B0-102F8625A39A}"/>
          </ac:grpSpMkLst>
        </pc:grpChg>
        <pc:grpChg chg="mod">
          <ac:chgData name="Mundrane, Michael" userId="bdea106f-fec5-4615-8614-6dd8645a5ce3" providerId="ADAL" clId="{B3527A72-C69C-4322-8E4A-25ABEC5BDA20}" dt="2023-08-02T20:45:58.476" v="1760"/>
          <ac:grpSpMkLst>
            <pc:docMk/>
            <pc:sldMk cId="2817879103" sldId="276"/>
            <ac:grpSpMk id="196" creationId="{96FB5F04-3890-2F3E-079D-617E11F6D777}"/>
          </ac:grpSpMkLst>
        </pc:grpChg>
        <pc:grpChg chg="mod">
          <ac:chgData name="Mundrane, Michael" userId="bdea106f-fec5-4615-8614-6dd8645a5ce3" providerId="ADAL" clId="{B3527A72-C69C-4322-8E4A-25ABEC5BDA20}" dt="2023-08-02T20:45:58.476" v="1760"/>
          <ac:grpSpMkLst>
            <pc:docMk/>
            <pc:sldMk cId="2817879103" sldId="276"/>
            <ac:grpSpMk id="198" creationId="{0C92732A-E90A-5366-9F4D-5303F47327F0}"/>
          </ac:grpSpMkLst>
        </pc:grpChg>
        <pc:grpChg chg="mod">
          <ac:chgData name="Mundrane, Michael" userId="bdea106f-fec5-4615-8614-6dd8645a5ce3" providerId="ADAL" clId="{B3527A72-C69C-4322-8E4A-25ABEC5BDA20}" dt="2023-08-02T20:45:58.476" v="1760"/>
          <ac:grpSpMkLst>
            <pc:docMk/>
            <pc:sldMk cId="2817879103" sldId="276"/>
            <ac:grpSpMk id="200" creationId="{80FCECCF-996A-E2E5-CA9A-F6F94549767D}"/>
          </ac:grpSpMkLst>
        </pc:grpChg>
        <pc:grpChg chg="mod">
          <ac:chgData name="Mundrane, Michael" userId="bdea106f-fec5-4615-8614-6dd8645a5ce3" providerId="ADAL" clId="{B3527A72-C69C-4322-8E4A-25ABEC5BDA20}" dt="2023-08-02T20:45:58.476" v="1760"/>
          <ac:grpSpMkLst>
            <pc:docMk/>
            <pc:sldMk cId="2817879103" sldId="276"/>
            <ac:grpSpMk id="201" creationId="{E2C2C557-C592-2379-CE9C-ABC48875B9BD}"/>
          </ac:grpSpMkLst>
        </pc:grpChg>
        <pc:grpChg chg="del mod">
          <ac:chgData name="Mundrane, Michael" userId="bdea106f-fec5-4615-8614-6dd8645a5ce3" providerId="ADAL" clId="{B3527A72-C69C-4322-8E4A-25ABEC5BDA20}" dt="2023-08-02T20:42:26.441" v="1737" actId="165"/>
          <ac:grpSpMkLst>
            <pc:docMk/>
            <pc:sldMk cId="2817879103" sldId="276"/>
            <ac:grpSpMk id="202" creationId="{9BB0C857-AA6F-0375-DFCD-B53685A43FF4}"/>
          </ac:grpSpMkLst>
        </pc:grpChg>
        <pc:grpChg chg="add del mod">
          <ac:chgData name="Mundrane, Michael" userId="bdea106f-fec5-4615-8614-6dd8645a5ce3" providerId="ADAL" clId="{B3527A72-C69C-4322-8E4A-25ABEC5BDA20}" dt="2023-08-02T20:46:03.404" v="1770"/>
          <ac:grpSpMkLst>
            <pc:docMk/>
            <pc:sldMk cId="2817879103" sldId="276"/>
            <ac:grpSpMk id="228" creationId="{93F60904-E786-A13C-8C0F-B348181979AB}"/>
          </ac:grpSpMkLst>
        </pc:grpChg>
        <pc:grpChg chg="add mod">
          <ac:chgData name="Mundrane, Michael" userId="bdea106f-fec5-4615-8614-6dd8645a5ce3" providerId="ADAL" clId="{B3527A72-C69C-4322-8E4A-25ABEC5BDA20}" dt="2023-08-04T18:23:54.210" v="8399" actId="1076"/>
          <ac:grpSpMkLst>
            <pc:docMk/>
            <pc:sldMk cId="2817879103" sldId="276"/>
            <ac:grpSpMk id="229" creationId="{35BCE235-D2F8-3B54-BF4C-E26EB658A977}"/>
          </ac:grpSpMkLst>
        </pc:grpChg>
        <pc:grpChg chg="mod">
          <ac:chgData name="Mundrane, Michael" userId="bdea106f-fec5-4615-8614-6dd8645a5ce3" providerId="ADAL" clId="{B3527A72-C69C-4322-8E4A-25ABEC5BDA20}" dt="2023-08-02T20:45:58.687" v="1761"/>
          <ac:grpSpMkLst>
            <pc:docMk/>
            <pc:sldMk cId="2817879103" sldId="276"/>
            <ac:grpSpMk id="230" creationId="{908B53CC-4271-4B02-D56B-C7E0A44A3F3E}"/>
          </ac:grpSpMkLst>
        </pc:grpChg>
        <pc:grpChg chg="mod">
          <ac:chgData name="Mundrane, Michael" userId="bdea106f-fec5-4615-8614-6dd8645a5ce3" providerId="ADAL" clId="{B3527A72-C69C-4322-8E4A-25ABEC5BDA20}" dt="2023-08-02T20:45:58.687" v="1761"/>
          <ac:grpSpMkLst>
            <pc:docMk/>
            <pc:sldMk cId="2817879103" sldId="276"/>
            <ac:grpSpMk id="237" creationId="{E9A79B9D-FE84-9D7F-F9CC-D9D4EB460735}"/>
          </ac:grpSpMkLst>
        </pc:grpChg>
        <pc:grpChg chg="mod">
          <ac:chgData name="Mundrane, Michael" userId="bdea106f-fec5-4615-8614-6dd8645a5ce3" providerId="ADAL" clId="{B3527A72-C69C-4322-8E4A-25ABEC5BDA20}" dt="2023-08-02T20:45:58.687" v="1761"/>
          <ac:grpSpMkLst>
            <pc:docMk/>
            <pc:sldMk cId="2817879103" sldId="276"/>
            <ac:grpSpMk id="238" creationId="{35E96E21-14F2-3661-DA5E-CB3EF86EE357}"/>
          </ac:grpSpMkLst>
        </pc:grpChg>
        <pc:grpChg chg="mod">
          <ac:chgData name="Mundrane, Michael" userId="bdea106f-fec5-4615-8614-6dd8645a5ce3" providerId="ADAL" clId="{B3527A72-C69C-4322-8E4A-25ABEC5BDA20}" dt="2023-08-02T20:45:58.687" v="1761"/>
          <ac:grpSpMkLst>
            <pc:docMk/>
            <pc:sldMk cId="2817879103" sldId="276"/>
            <ac:grpSpMk id="239" creationId="{367992C6-8A55-5CAB-81D4-293AF6CEBC05}"/>
          </ac:grpSpMkLst>
        </pc:grpChg>
        <pc:grpChg chg="mod">
          <ac:chgData name="Mundrane, Michael" userId="bdea106f-fec5-4615-8614-6dd8645a5ce3" providerId="ADAL" clId="{B3527A72-C69C-4322-8E4A-25ABEC5BDA20}" dt="2023-08-02T20:45:58.687" v="1761"/>
          <ac:grpSpMkLst>
            <pc:docMk/>
            <pc:sldMk cId="2817879103" sldId="276"/>
            <ac:grpSpMk id="240" creationId="{A1DB05FC-A574-D746-DFA5-E1838403B8AE}"/>
          </ac:grpSpMkLst>
        </pc:grpChg>
        <pc:grpChg chg="mod">
          <ac:chgData name="Mundrane, Michael" userId="bdea106f-fec5-4615-8614-6dd8645a5ce3" providerId="ADAL" clId="{B3527A72-C69C-4322-8E4A-25ABEC5BDA20}" dt="2023-08-02T20:45:58.687" v="1761"/>
          <ac:grpSpMkLst>
            <pc:docMk/>
            <pc:sldMk cId="2817879103" sldId="276"/>
            <ac:grpSpMk id="241" creationId="{E98EE838-1623-CF80-D59F-B564C04F337B}"/>
          </ac:grpSpMkLst>
        </pc:grpChg>
        <pc:grpChg chg="add del mod">
          <ac:chgData name="Mundrane, Michael" userId="bdea106f-fec5-4615-8614-6dd8645a5ce3" providerId="ADAL" clId="{B3527A72-C69C-4322-8E4A-25ABEC5BDA20}" dt="2023-08-02T20:46:03.216" v="1769"/>
          <ac:grpSpMkLst>
            <pc:docMk/>
            <pc:sldMk cId="2817879103" sldId="276"/>
            <ac:grpSpMk id="267" creationId="{C7281736-4601-2A53-38FF-6FA5B6267E5D}"/>
          </ac:grpSpMkLst>
        </pc:grpChg>
        <pc:grpChg chg="mod">
          <ac:chgData name="Mundrane, Michael" userId="bdea106f-fec5-4615-8614-6dd8645a5ce3" providerId="ADAL" clId="{B3527A72-C69C-4322-8E4A-25ABEC5BDA20}" dt="2023-08-02T20:45:58.896" v="1762"/>
          <ac:grpSpMkLst>
            <pc:docMk/>
            <pc:sldMk cId="2817879103" sldId="276"/>
            <ac:grpSpMk id="269" creationId="{2E59F4CD-155D-8259-320F-AAAE0FE6231E}"/>
          </ac:grpSpMkLst>
        </pc:grpChg>
        <pc:grpChg chg="mod">
          <ac:chgData name="Mundrane, Michael" userId="bdea106f-fec5-4615-8614-6dd8645a5ce3" providerId="ADAL" clId="{B3527A72-C69C-4322-8E4A-25ABEC5BDA20}" dt="2023-08-02T20:45:58.896" v="1762"/>
          <ac:grpSpMkLst>
            <pc:docMk/>
            <pc:sldMk cId="2817879103" sldId="276"/>
            <ac:grpSpMk id="276" creationId="{E10CE4EF-D7BE-71ED-7AE8-059BEBC19335}"/>
          </ac:grpSpMkLst>
        </pc:grpChg>
        <pc:grpChg chg="mod">
          <ac:chgData name="Mundrane, Michael" userId="bdea106f-fec5-4615-8614-6dd8645a5ce3" providerId="ADAL" clId="{B3527A72-C69C-4322-8E4A-25ABEC5BDA20}" dt="2023-08-02T20:45:58.896" v="1762"/>
          <ac:grpSpMkLst>
            <pc:docMk/>
            <pc:sldMk cId="2817879103" sldId="276"/>
            <ac:grpSpMk id="277" creationId="{3949B10B-30DD-9743-44D0-90C757069760}"/>
          </ac:grpSpMkLst>
        </pc:grpChg>
        <pc:grpChg chg="mod">
          <ac:chgData name="Mundrane, Michael" userId="bdea106f-fec5-4615-8614-6dd8645a5ce3" providerId="ADAL" clId="{B3527A72-C69C-4322-8E4A-25ABEC5BDA20}" dt="2023-08-02T20:45:58.896" v="1762"/>
          <ac:grpSpMkLst>
            <pc:docMk/>
            <pc:sldMk cId="2817879103" sldId="276"/>
            <ac:grpSpMk id="278" creationId="{3C1A5F2F-D61E-068F-EC44-002A99263DBD}"/>
          </ac:grpSpMkLst>
        </pc:grpChg>
        <pc:grpChg chg="mod">
          <ac:chgData name="Mundrane, Michael" userId="bdea106f-fec5-4615-8614-6dd8645a5ce3" providerId="ADAL" clId="{B3527A72-C69C-4322-8E4A-25ABEC5BDA20}" dt="2023-08-02T20:45:58.896" v="1762"/>
          <ac:grpSpMkLst>
            <pc:docMk/>
            <pc:sldMk cId="2817879103" sldId="276"/>
            <ac:grpSpMk id="279" creationId="{2B0F5317-D278-9521-B615-AE88DF51F15C}"/>
          </ac:grpSpMkLst>
        </pc:grpChg>
        <pc:grpChg chg="mod">
          <ac:chgData name="Mundrane, Michael" userId="bdea106f-fec5-4615-8614-6dd8645a5ce3" providerId="ADAL" clId="{B3527A72-C69C-4322-8E4A-25ABEC5BDA20}" dt="2023-08-02T20:45:58.896" v="1762"/>
          <ac:grpSpMkLst>
            <pc:docMk/>
            <pc:sldMk cId="2817879103" sldId="276"/>
            <ac:grpSpMk id="280" creationId="{3A566A57-C4B1-278C-9ABE-B8E035E5AD4A}"/>
          </ac:grpSpMkLst>
        </pc:grpChg>
        <pc:grpChg chg="add del mod">
          <ac:chgData name="Mundrane, Michael" userId="bdea106f-fec5-4615-8614-6dd8645a5ce3" providerId="ADAL" clId="{B3527A72-C69C-4322-8E4A-25ABEC5BDA20}" dt="2023-08-02T20:46:03.011" v="1768"/>
          <ac:grpSpMkLst>
            <pc:docMk/>
            <pc:sldMk cId="2817879103" sldId="276"/>
            <ac:grpSpMk id="306" creationId="{650C3FEC-857D-5BBF-0676-9F3EA55756B4}"/>
          </ac:grpSpMkLst>
        </pc:grpChg>
        <pc:grpChg chg="mod">
          <ac:chgData name="Mundrane, Michael" userId="bdea106f-fec5-4615-8614-6dd8645a5ce3" providerId="ADAL" clId="{B3527A72-C69C-4322-8E4A-25ABEC5BDA20}" dt="2023-08-02T20:45:59.085" v="1763"/>
          <ac:grpSpMkLst>
            <pc:docMk/>
            <pc:sldMk cId="2817879103" sldId="276"/>
            <ac:grpSpMk id="308" creationId="{C3B82EFC-9277-7BE0-4275-3E6A55F3357A}"/>
          </ac:grpSpMkLst>
        </pc:grpChg>
        <pc:grpChg chg="mod">
          <ac:chgData name="Mundrane, Michael" userId="bdea106f-fec5-4615-8614-6dd8645a5ce3" providerId="ADAL" clId="{B3527A72-C69C-4322-8E4A-25ABEC5BDA20}" dt="2023-08-02T20:45:59.085" v="1763"/>
          <ac:grpSpMkLst>
            <pc:docMk/>
            <pc:sldMk cId="2817879103" sldId="276"/>
            <ac:grpSpMk id="315" creationId="{49EFD0B0-435F-8140-8860-ECDB742C2038}"/>
          </ac:grpSpMkLst>
        </pc:grpChg>
        <pc:grpChg chg="mod">
          <ac:chgData name="Mundrane, Michael" userId="bdea106f-fec5-4615-8614-6dd8645a5ce3" providerId="ADAL" clId="{B3527A72-C69C-4322-8E4A-25ABEC5BDA20}" dt="2023-08-02T20:45:59.085" v="1763"/>
          <ac:grpSpMkLst>
            <pc:docMk/>
            <pc:sldMk cId="2817879103" sldId="276"/>
            <ac:grpSpMk id="316" creationId="{AB6E0125-B8FC-DD57-65BE-D71B19E6F372}"/>
          </ac:grpSpMkLst>
        </pc:grpChg>
        <pc:grpChg chg="mod">
          <ac:chgData name="Mundrane, Michael" userId="bdea106f-fec5-4615-8614-6dd8645a5ce3" providerId="ADAL" clId="{B3527A72-C69C-4322-8E4A-25ABEC5BDA20}" dt="2023-08-02T20:45:59.085" v="1763"/>
          <ac:grpSpMkLst>
            <pc:docMk/>
            <pc:sldMk cId="2817879103" sldId="276"/>
            <ac:grpSpMk id="317" creationId="{7D5D9232-2574-BFF8-8211-F03070875B5E}"/>
          </ac:grpSpMkLst>
        </pc:grpChg>
        <pc:grpChg chg="mod">
          <ac:chgData name="Mundrane, Michael" userId="bdea106f-fec5-4615-8614-6dd8645a5ce3" providerId="ADAL" clId="{B3527A72-C69C-4322-8E4A-25ABEC5BDA20}" dt="2023-08-02T20:45:59.085" v="1763"/>
          <ac:grpSpMkLst>
            <pc:docMk/>
            <pc:sldMk cId="2817879103" sldId="276"/>
            <ac:grpSpMk id="318" creationId="{20742847-5D86-C2C6-771F-6EC4D1739F63}"/>
          </ac:grpSpMkLst>
        </pc:grpChg>
        <pc:grpChg chg="mod">
          <ac:chgData name="Mundrane, Michael" userId="bdea106f-fec5-4615-8614-6dd8645a5ce3" providerId="ADAL" clId="{B3527A72-C69C-4322-8E4A-25ABEC5BDA20}" dt="2023-08-02T20:45:59.085" v="1763"/>
          <ac:grpSpMkLst>
            <pc:docMk/>
            <pc:sldMk cId="2817879103" sldId="276"/>
            <ac:grpSpMk id="319" creationId="{CA4B18C0-3F4E-8D0E-A5A0-6BBB36701B11}"/>
          </ac:grpSpMkLst>
        </pc:grpChg>
        <pc:grpChg chg="add del mod">
          <ac:chgData name="Mundrane, Michael" userId="bdea106f-fec5-4615-8614-6dd8645a5ce3" providerId="ADAL" clId="{B3527A72-C69C-4322-8E4A-25ABEC5BDA20}" dt="2023-08-02T20:46:02.838" v="1767"/>
          <ac:grpSpMkLst>
            <pc:docMk/>
            <pc:sldMk cId="2817879103" sldId="276"/>
            <ac:grpSpMk id="345" creationId="{10205DE1-1DEA-5B97-066D-49B3E26226A1}"/>
          </ac:grpSpMkLst>
        </pc:grpChg>
        <pc:grpChg chg="mod">
          <ac:chgData name="Mundrane, Michael" userId="bdea106f-fec5-4615-8614-6dd8645a5ce3" providerId="ADAL" clId="{B3527A72-C69C-4322-8E4A-25ABEC5BDA20}" dt="2023-08-02T20:45:59.277" v="1764"/>
          <ac:grpSpMkLst>
            <pc:docMk/>
            <pc:sldMk cId="2817879103" sldId="276"/>
            <ac:grpSpMk id="347" creationId="{63DB3261-E817-6EF0-9738-A4F6B429B0AD}"/>
          </ac:grpSpMkLst>
        </pc:grpChg>
        <pc:grpChg chg="mod">
          <ac:chgData name="Mundrane, Michael" userId="bdea106f-fec5-4615-8614-6dd8645a5ce3" providerId="ADAL" clId="{B3527A72-C69C-4322-8E4A-25ABEC5BDA20}" dt="2023-08-02T20:45:59.277" v="1764"/>
          <ac:grpSpMkLst>
            <pc:docMk/>
            <pc:sldMk cId="2817879103" sldId="276"/>
            <ac:grpSpMk id="354" creationId="{BD02E050-28F6-7B0D-F650-DC95395A2787}"/>
          </ac:grpSpMkLst>
        </pc:grpChg>
        <pc:grpChg chg="mod">
          <ac:chgData name="Mundrane, Michael" userId="bdea106f-fec5-4615-8614-6dd8645a5ce3" providerId="ADAL" clId="{B3527A72-C69C-4322-8E4A-25ABEC5BDA20}" dt="2023-08-02T20:45:59.277" v="1764"/>
          <ac:grpSpMkLst>
            <pc:docMk/>
            <pc:sldMk cId="2817879103" sldId="276"/>
            <ac:grpSpMk id="355" creationId="{35AFCA51-5912-EE63-A141-960EC3381DA3}"/>
          </ac:grpSpMkLst>
        </pc:grpChg>
        <pc:grpChg chg="mod">
          <ac:chgData name="Mundrane, Michael" userId="bdea106f-fec5-4615-8614-6dd8645a5ce3" providerId="ADAL" clId="{B3527A72-C69C-4322-8E4A-25ABEC5BDA20}" dt="2023-08-02T20:45:59.277" v="1764"/>
          <ac:grpSpMkLst>
            <pc:docMk/>
            <pc:sldMk cId="2817879103" sldId="276"/>
            <ac:grpSpMk id="356" creationId="{C6000641-29DB-D09F-4E49-83AFF04F9EFC}"/>
          </ac:grpSpMkLst>
        </pc:grpChg>
        <pc:grpChg chg="mod">
          <ac:chgData name="Mundrane, Michael" userId="bdea106f-fec5-4615-8614-6dd8645a5ce3" providerId="ADAL" clId="{B3527A72-C69C-4322-8E4A-25ABEC5BDA20}" dt="2023-08-02T20:45:59.277" v="1764"/>
          <ac:grpSpMkLst>
            <pc:docMk/>
            <pc:sldMk cId="2817879103" sldId="276"/>
            <ac:grpSpMk id="357" creationId="{CFB8F104-E859-B27F-B10F-BD1E9C75F1F8}"/>
          </ac:grpSpMkLst>
        </pc:grpChg>
        <pc:grpChg chg="mod">
          <ac:chgData name="Mundrane, Michael" userId="bdea106f-fec5-4615-8614-6dd8645a5ce3" providerId="ADAL" clId="{B3527A72-C69C-4322-8E4A-25ABEC5BDA20}" dt="2023-08-02T20:45:59.277" v="1764"/>
          <ac:grpSpMkLst>
            <pc:docMk/>
            <pc:sldMk cId="2817879103" sldId="276"/>
            <ac:grpSpMk id="358" creationId="{93AF0E74-B9AE-5442-75AA-C629122B7E84}"/>
          </ac:grpSpMkLst>
        </pc:grpChg>
        <pc:grpChg chg="add del mod">
          <ac:chgData name="Mundrane, Michael" userId="bdea106f-fec5-4615-8614-6dd8645a5ce3" providerId="ADAL" clId="{B3527A72-C69C-4322-8E4A-25ABEC5BDA20}" dt="2023-08-02T20:46:02.602" v="1766"/>
          <ac:grpSpMkLst>
            <pc:docMk/>
            <pc:sldMk cId="2817879103" sldId="276"/>
            <ac:grpSpMk id="384" creationId="{A080CDB1-1712-19AD-4EE7-96B86B0BF219}"/>
          </ac:grpSpMkLst>
        </pc:grpChg>
        <pc:grpChg chg="mod">
          <ac:chgData name="Mundrane, Michael" userId="bdea106f-fec5-4615-8614-6dd8645a5ce3" providerId="ADAL" clId="{B3527A72-C69C-4322-8E4A-25ABEC5BDA20}" dt="2023-08-02T20:45:59.432" v="1765"/>
          <ac:grpSpMkLst>
            <pc:docMk/>
            <pc:sldMk cId="2817879103" sldId="276"/>
            <ac:grpSpMk id="386" creationId="{16E1CDAA-D769-2296-C266-C3EAED448545}"/>
          </ac:grpSpMkLst>
        </pc:grpChg>
        <pc:grpChg chg="mod">
          <ac:chgData name="Mundrane, Michael" userId="bdea106f-fec5-4615-8614-6dd8645a5ce3" providerId="ADAL" clId="{B3527A72-C69C-4322-8E4A-25ABEC5BDA20}" dt="2023-08-02T20:45:59.432" v="1765"/>
          <ac:grpSpMkLst>
            <pc:docMk/>
            <pc:sldMk cId="2817879103" sldId="276"/>
            <ac:grpSpMk id="393" creationId="{3300950A-B24E-A487-4176-092C576AAE7F}"/>
          </ac:grpSpMkLst>
        </pc:grpChg>
        <pc:grpChg chg="mod">
          <ac:chgData name="Mundrane, Michael" userId="bdea106f-fec5-4615-8614-6dd8645a5ce3" providerId="ADAL" clId="{B3527A72-C69C-4322-8E4A-25ABEC5BDA20}" dt="2023-08-02T20:45:59.432" v="1765"/>
          <ac:grpSpMkLst>
            <pc:docMk/>
            <pc:sldMk cId="2817879103" sldId="276"/>
            <ac:grpSpMk id="394" creationId="{27A7ED52-993D-AB78-8227-7E74C1557F84}"/>
          </ac:grpSpMkLst>
        </pc:grpChg>
        <pc:grpChg chg="mod">
          <ac:chgData name="Mundrane, Michael" userId="bdea106f-fec5-4615-8614-6dd8645a5ce3" providerId="ADAL" clId="{B3527A72-C69C-4322-8E4A-25ABEC5BDA20}" dt="2023-08-02T20:45:59.432" v="1765"/>
          <ac:grpSpMkLst>
            <pc:docMk/>
            <pc:sldMk cId="2817879103" sldId="276"/>
            <ac:grpSpMk id="395" creationId="{4E540FEF-E3CE-9CCE-4953-9FE0910442E8}"/>
          </ac:grpSpMkLst>
        </pc:grpChg>
        <pc:grpChg chg="mod">
          <ac:chgData name="Mundrane, Michael" userId="bdea106f-fec5-4615-8614-6dd8645a5ce3" providerId="ADAL" clId="{B3527A72-C69C-4322-8E4A-25ABEC5BDA20}" dt="2023-08-02T20:45:59.432" v="1765"/>
          <ac:grpSpMkLst>
            <pc:docMk/>
            <pc:sldMk cId="2817879103" sldId="276"/>
            <ac:grpSpMk id="396" creationId="{27D56390-44FC-7C1B-1D6C-639FF1852D9C}"/>
          </ac:grpSpMkLst>
        </pc:grpChg>
        <pc:grpChg chg="mod">
          <ac:chgData name="Mundrane, Michael" userId="bdea106f-fec5-4615-8614-6dd8645a5ce3" providerId="ADAL" clId="{B3527A72-C69C-4322-8E4A-25ABEC5BDA20}" dt="2023-08-02T20:45:59.432" v="1765"/>
          <ac:grpSpMkLst>
            <pc:docMk/>
            <pc:sldMk cId="2817879103" sldId="276"/>
            <ac:grpSpMk id="397" creationId="{397A32CC-222F-61CA-BC64-3819454DDC90}"/>
          </ac:grpSpMkLst>
        </pc:grpChg>
        <pc:cxnChg chg="mod">
          <ac:chgData name="Mundrane, Michael" userId="bdea106f-fec5-4615-8614-6dd8645a5ce3" providerId="ADAL" clId="{B3527A72-C69C-4322-8E4A-25ABEC5BDA20}" dt="2023-08-04T17:39:00.995" v="6983" actId="478"/>
          <ac:cxnSpMkLst>
            <pc:docMk/>
            <pc:sldMk cId="2817879103" sldId="276"/>
            <ac:cxnSpMk id="24" creationId="{069A9F30-DA74-2CA4-ED92-6062748E401D}"/>
          </ac:cxnSpMkLst>
        </pc:cxnChg>
        <pc:cxnChg chg="mod">
          <ac:chgData name="Mundrane, Michael" userId="bdea106f-fec5-4615-8614-6dd8645a5ce3" providerId="ADAL" clId="{B3527A72-C69C-4322-8E4A-25ABEC5BDA20}" dt="2023-08-04T17:39:00.995" v="6983" actId="478"/>
          <ac:cxnSpMkLst>
            <pc:docMk/>
            <pc:sldMk cId="2817879103" sldId="276"/>
            <ac:cxnSpMk id="25" creationId="{1A822D9E-BC31-0453-5544-41492B9371F3}"/>
          </ac:cxnSpMkLst>
        </pc:cxnChg>
        <pc:cxnChg chg="mod">
          <ac:chgData name="Mundrane, Michael" userId="bdea106f-fec5-4615-8614-6dd8645a5ce3" providerId="ADAL" clId="{B3527A72-C69C-4322-8E4A-25ABEC5BDA20}" dt="2023-08-04T17:39:00.995" v="6983" actId="478"/>
          <ac:cxnSpMkLst>
            <pc:docMk/>
            <pc:sldMk cId="2817879103" sldId="276"/>
            <ac:cxnSpMk id="26" creationId="{681C5045-278E-89F7-9C00-8AD50549F1CA}"/>
          </ac:cxnSpMkLst>
        </pc:cxnChg>
        <pc:cxnChg chg="mod">
          <ac:chgData name="Mundrane, Michael" userId="bdea106f-fec5-4615-8614-6dd8645a5ce3" providerId="ADAL" clId="{B3527A72-C69C-4322-8E4A-25ABEC5BDA20}" dt="2023-08-04T17:39:00.995" v="6983" actId="478"/>
          <ac:cxnSpMkLst>
            <pc:docMk/>
            <pc:sldMk cId="2817879103" sldId="276"/>
            <ac:cxnSpMk id="27" creationId="{89B32FF0-6C3A-A5AE-BC25-4B6FEEA0144A}"/>
          </ac:cxnSpMkLst>
        </pc:cxnChg>
        <pc:cxnChg chg="mod">
          <ac:chgData name="Mundrane, Michael" userId="bdea106f-fec5-4615-8614-6dd8645a5ce3" providerId="ADAL" clId="{B3527A72-C69C-4322-8E4A-25ABEC5BDA20}" dt="2023-08-04T17:39:00.995" v="6983" actId="478"/>
          <ac:cxnSpMkLst>
            <pc:docMk/>
            <pc:sldMk cId="2817879103" sldId="276"/>
            <ac:cxnSpMk id="28" creationId="{428AA305-B233-29EB-429A-BDEAC6BBDDC6}"/>
          </ac:cxnSpMkLst>
        </pc:cxnChg>
        <pc:cxnChg chg="mod">
          <ac:chgData name="Mundrane, Michael" userId="bdea106f-fec5-4615-8614-6dd8645a5ce3" providerId="ADAL" clId="{B3527A72-C69C-4322-8E4A-25ABEC5BDA20}" dt="2023-08-04T17:39:00.995" v="6983" actId="478"/>
          <ac:cxnSpMkLst>
            <pc:docMk/>
            <pc:sldMk cId="2817879103" sldId="276"/>
            <ac:cxnSpMk id="29" creationId="{4831E8D2-C4BE-DAF0-5293-6E62BEF427FB}"/>
          </ac:cxnSpMkLst>
        </pc:cxnChg>
        <pc:cxnChg chg="mod">
          <ac:chgData name="Mundrane, Michael" userId="bdea106f-fec5-4615-8614-6dd8645a5ce3" providerId="ADAL" clId="{B3527A72-C69C-4322-8E4A-25ABEC5BDA20}" dt="2023-08-04T17:39:00.995" v="6983" actId="478"/>
          <ac:cxnSpMkLst>
            <pc:docMk/>
            <pc:sldMk cId="2817879103" sldId="276"/>
            <ac:cxnSpMk id="31" creationId="{5A7B1942-F78E-65D7-F2FE-4E22DB909F3B}"/>
          </ac:cxnSpMkLst>
        </pc:cxnChg>
        <pc:cxnChg chg="mod">
          <ac:chgData name="Mundrane, Michael" userId="bdea106f-fec5-4615-8614-6dd8645a5ce3" providerId="ADAL" clId="{B3527A72-C69C-4322-8E4A-25ABEC5BDA20}" dt="2023-08-04T17:39:00.995" v="6983" actId="478"/>
          <ac:cxnSpMkLst>
            <pc:docMk/>
            <pc:sldMk cId="2817879103" sldId="276"/>
            <ac:cxnSpMk id="32" creationId="{2F9831E1-E866-ACDA-7ED1-E50C2EF06AB3}"/>
          </ac:cxnSpMkLst>
        </pc:cxnChg>
        <pc:cxnChg chg="mod">
          <ac:chgData name="Mundrane, Michael" userId="bdea106f-fec5-4615-8614-6dd8645a5ce3" providerId="ADAL" clId="{B3527A72-C69C-4322-8E4A-25ABEC5BDA20}" dt="2023-08-04T17:39:00.995" v="6983" actId="478"/>
          <ac:cxnSpMkLst>
            <pc:docMk/>
            <pc:sldMk cId="2817879103" sldId="276"/>
            <ac:cxnSpMk id="35" creationId="{8F0996CE-3B37-4477-9088-6DD6838FA234}"/>
          </ac:cxnSpMkLst>
        </pc:cxnChg>
        <pc:cxnChg chg="mod">
          <ac:chgData name="Mundrane, Michael" userId="bdea106f-fec5-4615-8614-6dd8645a5ce3" providerId="ADAL" clId="{B3527A72-C69C-4322-8E4A-25ABEC5BDA20}" dt="2023-08-04T17:39:00.995" v="6983" actId="478"/>
          <ac:cxnSpMkLst>
            <pc:docMk/>
            <pc:sldMk cId="2817879103" sldId="276"/>
            <ac:cxnSpMk id="36" creationId="{BD9C5D20-B8E8-E557-FE47-255B2C0AE38E}"/>
          </ac:cxnSpMkLst>
        </pc:cxnChg>
        <pc:cxnChg chg="mod">
          <ac:chgData name="Mundrane, Michael" userId="bdea106f-fec5-4615-8614-6dd8645a5ce3" providerId="ADAL" clId="{B3527A72-C69C-4322-8E4A-25ABEC5BDA20}" dt="2023-08-03T11:37:46.658" v="1779" actId="478"/>
          <ac:cxnSpMkLst>
            <pc:docMk/>
            <pc:sldMk cId="2817879103" sldId="276"/>
            <ac:cxnSpMk id="129" creationId="{AF784177-543D-19C8-F644-82593B02D180}"/>
          </ac:cxnSpMkLst>
        </pc:cxnChg>
        <pc:cxnChg chg="mod">
          <ac:chgData name="Mundrane, Michael" userId="bdea106f-fec5-4615-8614-6dd8645a5ce3" providerId="ADAL" clId="{B3527A72-C69C-4322-8E4A-25ABEC5BDA20}" dt="2023-08-03T11:37:46.658" v="1779" actId="478"/>
          <ac:cxnSpMkLst>
            <pc:docMk/>
            <pc:sldMk cId="2817879103" sldId="276"/>
            <ac:cxnSpMk id="130" creationId="{F814E43F-797B-6A6E-3ECD-668DFFA3BC7D}"/>
          </ac:cxnSpMkLst>
        </pc:cxnChg>
        <pc:cxnChg chg="mod">
          <ac:chgData name="Mundrane, Michael" userId="bdea106f-fec5-4615-8614-6dd8645a5ce3" providerId="ADAL" clId="{B3527A72-C69C-4322-8E4A-25ABEC5BDA20}" dt="2023-08-03T11:37:46.658" v="1779" actId="478"/>
          <ac:cxnSpMkLst>
            <pc:docMk/>
            <pc:sldMk cId="2817879103" sldId="276"/>
            <ac:cxnSpMk id="131" creationId="{82970ABA-6558-CCA3-EB72-F113FEC64B7C}"/>
          </ac:cxnSpMkLst>
        </pc:cxnChg>
        <pc:cxnChg chg="mod">
          <ac:chgData name="Mundrane, Michael" userId="bdea106f-fec5-4615-8614-6dd8645a5ce3" providerId="ADAL" clId="{B3527A72-C69C-4322-8E4A-25ABEC5BDA20}" dt="2023-08-03T11:37:46.658" v="1779" actId="478"/>
          <ac:cxnSpMkLst>
            <pc:docMk/>
            <pc:sldMk cId="2817879103" sldId="276"/>
            <ac:cxnSpMk id="132" creationId="{BB78C3F3-9393-0616-4776-C8632D591FEB}"/>
          </ac:cxnSpMkLst>
        </pc:cxnChg>
        <pc:cxnChg chg="mod">
          <ac:chgData name="Mundrane, Michael" userId="bdea106f-fec5-4615-8614-6dd8645a5ce3" providerId="ADAL" clId="{B3527A72-C69C-4322-8E4A-25ABEC5BDA20}" dt="2023-08-03T11:37:46.658" v="1779" actId="478"/>
          <ac:cxnSpMkLst>
            <pc:docMk/>
            <pc:sldMk cId="2817879103" sldId="276"/>
            <ac:cxnSpMk id="133" creationId="{53AEDC31-74B6-BBB2-6F50-79381CEE38D0}"/>
          </ac:cxnSpMkLst>
        </pc:cxnChg>
        <pc:cxnChg chg="mod">
          <ac:chgData name="Mundrane, Michael" userId="bdea106f-fec5-4615-8614-6dd8645a5ce3" providerId="ADAL" clId="{B3527A72-C69C-4322-8E4A-25ABEC5BDA20}" dt="2023-08-02T20:45:58.215" v="1759"/>
          <ac:cxnSpMkLst>
            <pc:docMk/>
            <pc:sldMk cId="2817879103" sldId="276"/>
            <ac:cxnSpMk id="133" creationId="{5E421AD0-C255-BE54-7E79-2B30D4CCCCAD}"/>
          </ac:cxnSpMkLst>
        </pc:cxnChg>
        <pc:cxnChg chg="mod">
          <ac:chgData name="Mundrane, Michael" userId="bdea106f-fec5-4615-8614-6dd8645a5ce3" providerId="ADAL" clId="{B3527A72-C69C-4322-8E4A-25ABEC5BDA20}" dt="2023-08-02T20:45:58.215" v="1759"/>
          <ac:cxnSpMkLst>
            <pc:docMk/>
            <pc:sldMk cId="2817879103" sldId="276"/>
            <ac:cxnSpMk id="134" creationId="{14FA8059-AE01-054B-B91B-43E05B767AA1}"/>
          </ac:cxnSpMkLst>
        </pc:cxnChg>
        <pc:cxnChg chg="mod">
          <ac:chgData name="Mundrane, Michael" userId="bdea106f-fec5-4615-8614-6dd8645a5ce3" providerId="ADAL" clId="{B3527A72-C69C-4322-8E4A-25ABEC5BDA20}" dt="2023-08-03T11:37:46.658" v="1779" actId="478"/>
          <ac:cxnSpMkLst>
            <pc:docMk/>
            <pc:sldMk cId="2817879103" sldId="276"/>
            <ac:cxnSpMk id="134" creationId="{41D76EEC-FBB3-27FE-F109-976D0D09148C}"/>
          </ac:cxnSpMkLst>
        </pc:cxnChg>
        <pc:cxnChg chg="mod">
          <ac:chgData name="Mundrane, Michael" userId="bdea106f-fec5-4615-8614-6dd8645a5ce3" providerId="ADAL" clId="{B3527A72-C69C-4322-8E4A-25ABEC5BDA20}" dt="2023-08-03T11:37:46.658" v="1779" actId="478"/>
          <ac:cxnSpMkLst>
            <pc:docMk/>
            <pc:sldMk cId="2817879103" sldId="276"/>
            <ac:cxnSpMk id="135" creationId="{3BA987A0-7D23-BCB5-9C51-3A73F365212B}"/>
          </ac:cxnSpMkLst>
        </pc:cxnChg>
        <pc:cxnChg chg="mod">
          <ac:chgData name="Mundrane, Michael" userId="bdea106f-fec5-4615-8614-6dd8645a5ce3" providerId="ADAL" clId="{B3527A72-C69C-4322-8E4A-25ABEC5BDA20}" dt="2023-08-02T20:45:58.215" v="1759"/>
          <ac:cxnSpMkLst>
            <pc:docMk/>
            <pc:sldMk cId="2817879103" sldId="276"/>
            <ac:cxnSpMk id="135" creationId="{5FAA162D-E836-8099-902F-65C0678C1D3A}"/>
          </ac:cxnSpMkLst>
        </pc:cxnChg>
        <pc:cxnChg chg="mod">
          <ac:chgData name="Mundrane, Michael" userId="bdea106f-fec5-4615-8614-6dd8645a5ce3" providerId="ADAL" clId="{B3527A72-C69C-4322-8E4A-25ABEC5BDA20}" dt="2023-08-03T11:37:46.658" v="1779" actId="478"/>
          <ac:cxnSpMkLst>
            <pc:docMk/>
            <pc:sldMk cId="2817879103" sldId="276"/>
            <ac:cxnSpMk id="136" creationId="{186A89C9-9A6C-E14F-1AEE-6407A378765E}"/>
          </ac:cxnSpMkLst>
        </pc:cxnChg>
        <pc:cxnChg chg="mod">
          <ac:chgData name="Mundrane, Michael" userId="bdea106f-fec5-4615-8614-6dd8645a5ce3" providerId="ADAL" clId="{B3527A72-C69C-4322-8E4A-25ABEC5BDA20}" dt="2023-08-02T20:45:58.215" v="1759"/>
          <ac:cxnSpMkLst>
            <pc:docMk/>
            <pc:sldMk cId="2817879103" sldId="276"/>
            <ac:cxnSpMk id="136" creationId="{695E25FD-1E81-BF4D-6E4C-7304E0AE5556}"/>
          </ac:cxnSpMkLst>
        </pc:cxnChg>
        <pc:cxnChg chg="mod">
          <ac:chgData name="Mundrane, Michael" userId="bdea106f-fec5-4615-8614-6dd8645a5ce3" providerId="ADAL" clId="{B3527A72-C69C-4322-8E4A-25ABEC5BDA20}" dt="2023-08-02T20:45:58.215" v="1759"/>
          <ac:cxnSpMkLst>
            <pc:docMk/>
            <pc:sldMk cId="2817879103" sldId="276"/>
            <ac:cxnSpMk id="137" creationId="{32EB4644-85F0-B640-1369-E71ECF5A55A4}"/>
          </ac:cxnSpMkLst>
        </pc:cxnChg>
        <pc:cxnChg chg="mod">
          <ac:chgData name="Mundrane, Michael" userId="bdea106f-fec5-4615-8614-6dd8645a5ce3" providerId="ADAL" clId="{B3527A72-C69C-4322-8E4A-25ABEC5BDA20}" dt="2023-08-03T11:37:46.658" v="1779" actId="478"/>
          <ac:cxnSpMkLst>
            <pc:docMk/>
            <pc:sldMk cId="2817879103" sldId="276"/>
            <ac:cxnSpMk id="137" creationId="{659057F5-4D46-99D6-E0D1-8597AA8AE352}"/>
          </ac:cxnSpMkLst>
        </pc:cxnChg>
        <pc:cxnChg chg="mod">
          <ac:chgData name="Mundrane, Michael" userId="bdea106f-fec5-4615-8614-6dd8645a5ce3" providerId="ADAL" clId="{B3527A72-C69C-4322-8E4A-25ABEC5BDA20}" dt="2023-08-02T20:45:58.215" v="1759"/>
          <ac:cxnSpMkLst>
            <pc:docMk/>
            <pc:sldMk cId="2817879103" sldId="276"/>
            <ac:cxnSpMk id="138" creationId="{13C7B837-6036-0DCF-BA98-85EFA40E683D}"/>
          </ac:cxnSpMkLst>
        </pc:cxnChg>
        <pc:cxnChg chg="mod">
          <ac:chgData name="Mundrane, Michael" userId="bdea106f-fec5-4615-8614-6dd8645a5ce3" providerId="ADAL" clId="{B3527A72-C69C-4322-8E4A-25ABEC5BDA20}" dt="2023-08-03T11:37:46.658" v="1779" actId="478"/>
          <ac:cxnSpMkLst>
            <pc:docMk/>
            <pc:sldMk cId="2817879103" sldId="276"/>
            <ac:cxnSpMk id="138" creationId="{85438B75-666E-D527-8541-FEA72D6ACAAC}"/>
          </ac:cxnSpMkLst>
        </pc:cxnChg>
        <pc:cxnChg chg="mod">
          <ac:chgData name="Mundrane, Michael" userId="bdea106f-fec5-4615-8614-6dd8645a5ce3" providerId="ADAL" clId="{B3527A72-C69C-4322-8E4A-25ABEC5BDA20}" dt="2023-08-02T20:45:58.215" v="1759"/>
          <ac:cxnSpMkLst>
            <pc:docMk/>
            <pc:sldMk cId="2817879103" sldId="276"/>
            <ac:cxnSpMk id="139" creationId="{F0D25DDD-FE14-48A9-A698-C3D4AB40B180}"/>
          </ac:cxnSpMkLst>
        </pc:cxnChg>
        <pc:cxnChg chg="mod">
          <ac:chgData name="Mundrane, Michael" userId="bdea106f-fec5-4615-8614-6dd8645a5ce3" providerId="ADAL" clId="{B3527A72-C69C-4322-8E4A-25ABEC5BDA20}" dt="2023-08-02T20:45:58.215" v="1759"/>
          <ac:cxnSpMkLst>
            <pc:docMk/>
            <pc:sldMk cId="2817879103" sldId="276"/>
            <ac:cxnSpMk id="140" creationId="{66376615-0195-F491-E7D8-7932FBC73E03}"/>
          </ac:cxnSpMkLst>
        </pc:cxnChg>
        <pc:cxnChg chg="mod">
          <ac:chgData name="Mundrane, Michael" userId="bdea106f-fec5-4615-8614-6dd8645a5ce3" providerId="ADAL" clId="{B3527A72-C69C-4322-8E4A-25ABEC5BDA20}" dt="2023-08-02T20:45:58.215" v="1759"/>
          <ac:cxnSpMkLst>
            <pc:docMk/>
            <pc:sldMk cId="2817879103" sldId="276"/>
            <ac:cxnSpMk id="141" creationId="{98488AAB-30B3-5AF2-849C-2426CA018322}"/>
          </ac:cxnSpMkLst>
        </pc:cxnChg>
        <pc:cxnChg chg="mod">
          <ac:chgData name="Mundrane, Michael" userId="bdea106f-fec5-4615-8614-6dd8645a5ce3" providerId="ADAL" clId="{B3527A72-C69C-4322-8E4A-25ABEC5BDA20}" dt="2023-08-02T20:45:58.215" v="1759"/>
          <ac:cxnSpMkLst>
            <pc:docMk/>
            <pc:sldMk cId="2817879103" sldId="276"/>
            <ac:cxnSpMk id="142" creationId="{87344ACC-16E1-ABC2-EAF1-9BAEB8508B0F}"/>
          </ac:cxnSpMkLst>
        </pc:cxnChg>
        <pc:cxnChg chg="mod topLvl">
          <ac:chgData name="Mundrane, Michael" userId="bdea106f-fec5-4615-8614-6dd8645a5ce3" providerId="ADAL" clId="{B3527A72-C69C-4322-8E4A-25ABEC5BDA20}" dt="2023-08-02T20:44:26.991" v="1749" actId="692"/>
          <ac:cxnSpMkLst>
            <pc:docMk/>
            <pc:sldMk cId="2817879103" sldId="276"/>
            <ac:cxnSpMk id="179" creationId="{D8C5FD71-0CB6-4E76-C981-AF28494FA39D}"/>
          </ac:cxnSpMkLst>
        </pc:cxnChg>
        <pc:cxnChg chg="mod topLvl">
          <ac:chgData name="Mundrane, Michael" userId="bdea106f-fec5-4615-8614-6dd8645a5ce3" providerId="ADAL" clId="{B3527A72-C69C-4322-8E4A-25ABEC5BDA20}" dt="2023-08-02T20:44:26.991" v="1749" actId="692"/>
          <ac:cxnSpMkLst>
            <pc:docMk/>
            <pc:sldMk cId="2817879103" sldId="276"/>
            <ac:cxnSpMk id="181" creationId="{00A6129C-C3CD-5B66-EA5A-FF23CF264A64}"/>
          </ac:cxnSpMkLst>
        </pc:cxnChg>
        <pc:cxnChg chg="mod topLvl">
          <ac:chgData name="Mundrane, Michael" userId="bdea106f-fec5-4615-8614-6dd8645a5ce3" providerId="ADAL" clId="{B3527A72-C69C-4322-8E4A-25ABEC5BDA20}" dt="2023-08-02T20:44:26.991" v="1749" actId="692"/>
          <ac:cxnSpMkLst>
            <pc:docMk/>
            <pc:sldMk cId="2817879103" sldId="276"/>
            <ac:cxnSpMk id="183" creationId="{FC67EDCA-6C2A-A654-0109-1D809D02D721}"/>
          </ac:cxnSpMkLst>
        </pc:cxnChg>
        <pc:cxnChg chg="mod topLvl">
          <ac:chgData name="Mundrane, Michael" userId="bdea106f-fec5-4615-8614-6dd8645a5ce3" providerId="ADAL" clId="{B3527A72-C69C-4322-8E4A-25ABEC5BDA20}" dt="2023-08-02T20:44:26.991" v="1749" actId="692"/>
          <ac:cxnSpMkLst>
            <pc:docMk/>
            <pc:sldMk cId="2817879103" sldId="276"/>
            <ac:cxnSpMk id="185" creationId="{58AFD171-686D-6D35-B3B8-5C7989F7E845}"/>
          </ac:cxnSpMkLst>
        </pc:cxnChg>
        <pc:cxnChg chg="mod topLvl">
          <ac:chgData name="Mundrane, Michael" userId="bdea106f-fec5-4615-8614-6dd8645a5ce3" providerId="ADAL" clId="{B3527A72-C69C-4322-8E4A-25ABEC5BDA20}" dt="2023-08-02T20:44:26.991" v="1749" actId="692"/>
          <ac:cxnSpMkLst>
            <pc:docMk/>
            <pc:sldMk cId="2817879103" sldId="276"/>
            <ac:cxnSpMk id="188" creationId="{7078DD43-F29A-CB4F-2C9A-2D6E576DE4A3}"/>
          </ac:cxnSpMkLst>
        </pc:cxnChg>
        <pc:cxnChg chg="mod topLvl">
          <ac:chgData name="Mundrane, Michael" userId="bdea106f-fec5-4615-8614-6dd8645a5ce3" providerId="ADAL" clId="{B3527A72-C69C-4322-8E4A-25ABEC5BDA20}" dt="2023-08-02T20:44:26.991" v="1749" actId="692"/>
          <ac:cxnSpMkLst>
            <pc:docMk/>
            <pc:sldMk cId="2817879103" sldId="276"/>
            <ac:cxnSpMk id="191" creationId="{859F58D3-9B4C-54C9-D38A-967E0FCAF6AA}"/>
          </ac:cxnSpMkLst>
        </pc:cxnChg>
        <pc:cxnChg chg="mod topLvl">
          <ac:chgData name="Mundrane, Michael" userId="bdea106f-fec5-4615-8614-6dd8645a5ce3" providerId="ADAL" clId="{B3527A72-C69C-4322-8E4A-25ABEC5BDA20}" dt="2023-08-02T20:44:26.991" v="1749" actId="692"/>
          <ac:cxnSpMkLst>
            <pc:docMk/>
            <pc:sldMk cId="2817879103" sldId="276"/>
            <ac:cxnSpMk id="193" creationId="{50A54A53-1749-39BC-2E47-2AE511CC34CE}"/>
          </ac:cxnSpMkLst>
        </pc:cxnChg>
        <pc:cxnChg chg="mod topLvl">
          <ac:chgData name="Mundrane, Michael" userId="bdea106f-fec5-4615-8614-6dd8645a5ce3" providerId="ADAL" clId="{B3527A72-C69C-4322-8E4A-25ABEC5BDA20}" dt="2023-08-02T20:44:26.991" v="1749" actId="692"/>
          <ac:cxnSpMkLst>
            <pc:docMk/>
            <pc:sldMk cId="2817879103" sldId="276"/>
            <ac:cxnSpMk id="195" creationId="{59D36F13-C463-9524-C60B-EE44B2DD4CCE}"/>
          </ac:cxnSpMkLst>
        </pc:cxnChg>
        <pc:cxnChg chg="mod">
          <ac:chgData name="Mundrane, Michael" userId="bdea106f-fec5-4615-8614-6dd8645a5ce3" providerId="ADAL" clId="{B3527A72-C69C-4322-8E4A-25ABEC5BDA20}" dt="2023-08-03T11:37:45.007" v="1778" actId="478"/>
          <ac:cxnSpMkLst>
            <pc:docMk/>
            <pc:sldMk cId="2817879103" sldId="276"/>
            <ac:cxnSpMk id="196" creationId="{8C410E27-270B-C66A-3789-F35778DCE413}"/>
          </ac:cxnSpMkLst>
        </pc:cxnChg>
        <pc:cxnChg chg="mod topLvl">
          <ac:chgData name="Mundrane, Michael" userId="bdea106f-fec5-4615-8614-6dd8645a5ce3" providerId="ADAL" clId="{B3527A72-C69C-4322-8E4A-25ABEC5BDA20}" dt="2023-08-02T20:44:26.991" v="1749" actId="692"/>
          <ac:cxnSpMkLst>
            <pc:docMk/>
            <pc:sldMk cId="2817879103" sldId="276"/>
            <ac:cxnSpMk id="197" creationId="{3E47ED1A-FF12-229B-8303-40383718F7BF}"/>
          </ac:cxnSpMkLst>
        </pc:cxnChg>
        <pc:cxnChg chg="mod">
          <ac:chgData name="Mundrane, Michael" userId="bdea106f-fec5-4615-8614-6dd8645a5ce3" providerId="ADAL" clId="{B3527A72-C69C-4322-8E4A-25ABEC5BDA20}" dt="2023-08-03T11:37:45.007" v="1778" actId="478"/>
          <ac:cxnSpMkLst>
            <pc:docMk/>
            <pc:sldMk cId="2817879103" sldId="276"/>
            <ac:cxnSpMk id="198" creationId="{76767A99-5024-F105-2FEB-690FF616156F}"/>
          </ac:cxnSpMkLst>
        </pc:cxnChg>
        <pc:cxnChg chg="mod topLvl">
          <ac:chgData name="Mundrane, Michael" userId="bdea106f-fec5-4615-8614-6dd8645a5ce3" providerId="ADAL" clId="{B3527A72-C69C-4322-8E4A-25ABEC5BDA20}" dt="2023-08-02T20:44:26.991" v="1749" actId="692"/>
          <ac:cxnSpMkLst>
            <pc:docMk/>
            <pc:sldMk cId="2817879103" sldId="276"/>
            <ac:cxnSpMk id="199" creationId="{29A2FD56-3D91-C4BD-0C1D-ABAD4CC5A40C}"/>
          </ac:cxnSpMkLst>
        </pc:cxnChg>
        <pc:cxnChg chg="mod">
          <ac:chgData name="Mundrane, Michael" userId="bdea106f-fec5-4615-8614-6dd8645a5ce3" providerId="ADAL" clId="{B3527A72-C69C-4322-8E4A-25ABEC5BDA20}" dt="2023-08-03T11:37:45.007" v="1778" actId="478"/>
          <ac:cxnSpMkLst>
            <pc:docMk/>
            <pc:sldMk cId="2817879103" sldId="276"/>
            <ac:cxnSpMk id="200" creationId="{06646320-0ED5-1A4B-0F4E-9A5B1D3A0528}"/>
          </ac:cxnSpMkLst>
        </pc:cxnChg>
        <pc:cxnChg chg="mod">
          <ac:chgData name="Mundrane, Michael" userId="bdea106f-fec5-4615-8614-6dd8645a5ce3" providerId="ADAL" clId="{B3527A72-C69C-4322-8E4A-25ABEC5BDA20}" dt="2023-08-03T11:37:45.007" v="1778" actId="478"/>
          <ac:cxnSpMkLst>
            <pc:docMk/>
            <pc:sldMk cId="2817879103" sldId="276"/>
            <ac:cxnSpMk id="201" creationId="{24C9338F-371B-D20B-4282-9A689925D995}"/>
          </ac:cxnSpMkLst>
        </pc:cxnChg>
        <pc:cxnChg chg="mod">
          <ac:chgData name="Mundrane, Michael" userId="bdea106f-fec5-4615-8614-6dd8645a5ce3" providerId="ADAL" clId="{B3527A72-C69C-4322-8E4A-25ABEC5BDA20}" dt="2023-08-03T11:37:45.007" v="1778" actId="478"/>
          <ac:cxnSpMkLst>
            <pc:docMk/>
            <pc:sldMk cId="2817879103" sldId="276"/>
            <ac:cxnSpMk id="202" creationId="{565DDCA1-C598-DE35-F976-B1E0987C19B0}"/>
          </ac:cxnSpMkLst>
        </pc:cxnChg>
        <pc:cxnChg chg="mod">
          <ac:chgData name="Mundrane, Michael" userId="bdea106f-fec5-4615-8614-6dd8645a5ce3" providerId="ADAL" clId="{B3527A72-C69C-4322-8E4A-25ABEC5BDA20}" dt="2023-08-03T11:37:45.007" v="1778" actId="478"/>
          <ac:cxnSpMkLst>
            <pc:docMk/>
            <pc:sldMk cId="2817879103" sldId="276"/>
            <ac:cxnSpMk id="203" creationId="{5B8D2728-777A-5451-396F-BCE0280A1729}"/>
          </ac:cxnSpMkLst>
        </pc:cxnChg>
        <pc:cxnChg chg="mod">
          <ac:chgData name="Mundrane, Michael" userId="bdea106f-fec5-4615-8614-6dd8645a5ce3" providerId="ADAL" clId="{B3527A72-C69C-4322-8E4A-25ABEC5BDA20}" dt="2023-08-02T20:45:58.476" v="1760"/>
          <ac:cxnSpMkLst>
            <pc:docMk/>
            <pc:sldMk cId="2817879103" sldId="276"/>
            <ac:cxnSpMk id="203" creationId="{C424BFD8-9741-6E74-CCF5-71017708FE78}"/>
          </ac:cxnSpMkLst>
        </pc:cxnChg>
        <pc:cxnChg chg="mod">
          <ac:chgData name="Mundrane, Michael" userId="bdea106f-fec5-4615-8614-6dd8645a5ce3" providerId="ADAL" clId="{B3527A72-C69C-4322-8E4A-25ABEC5BDA20}" dt="2023-08-03T11:37:45.007" v="1778" actId="478"/>
          <ac:cxnSpMkLst>
            <pc:docMk/>
            <pc:sldMk cId="2817879103" sldId="276"/>
            <ac:cxnSpMk id="204" creationId="{0962B538-D596-D9A5-EEA8-910381629AB5}"/>
          </ac:cxnSpMkLst>
        </pc:cxnChg>
        <pc:cxnChg chg="mod">
          <ac:chgData name="Mundrane, Michael" userId="bdea106f-fec5-4615-8614-6dd8645a5ce3" providerId="ADAL" clId="{B3527A72-C69C-4322-8E4A-25ABEC5BDA20}" dt="2023-08-02T20:45:58.476" v="1760"/>
          <ac:cxnSpMkLst>
            <pc:docMk/>
            <pc:sldMk cId="2817879103" sldId="276"/>
            <ac:cxnSpMk id="204" creationId="{FF9241CD-2948-32AA-00A3-1BB143ADE157}"/>
          </ac:cxnSpMkLst>
        </pc:cxnChg>
        <pc:cxnChg chg="mod">
          <ac:chgData name="Mundrane, Michael" userId="bdea106f-fec5-4615-8614-6dd8645a5ce3" providerId="ADAL" clId="{B3527A72-C69C-4322-8E4A-25ABEC5BDA20}" dt="2023-08-02T20:45:58.476" v="1760"/>
          <ac:cxnSpMkLst>
            <pc:docMk/>
            <pc:sldMk cId="2817879103" sldId="276"/>
            <ac:cxnSpMk id="205" creationId="{06FA1A83-1AB2-0A65-C745-63DC000437B8}"/>
          </ac:cxnSpMkLst>
        </pc:cxnChg>
        <pc:cxnChg chg="mod">
          <ac:chgData name="Mundrane, Michael" userId="bdea106f-fec5-4615-8614-6dd8645a5ce3" providerId="ADAL" clId="{B3527A72-C69C-4322-8E4A-25ABEC5BDA20}" dt="2023-08-03T11:37:45.007" v="1778" actId="478"/>
          <ac:cxnSpMkLst>
            <pc:docMk/>
            <pc:sldMk cId="2817879103" sldId="276"/>
            <ac:cxnSpMk id="205" creationId="{FB13282F-BFA0-0B92-7636-9EA92126F7D2}"/>
          </ac:cxnSpMkLst>
        </pc:cxnChg>
        <pc:cxnChg chg="mod">
          <ac:chgData name="Mundrane, Michael" userId="bdea106f-fec5-4615-8614-6dd8645a5ce3" providerId="ADAL" clId="{B3527A72-C69C-4322-8E4A-25ABEC5BDA20}" dt="2023-08-02T20:45:58.476" v="1760"/>
          <ac:cxnSpMkLst>
            <pc:docMk/>
            <pc:sldMk cId="2817879103" sldId="276"/>
            <ac:cxnSpMk id="206" creationId="{16B264BC-D972-834B-1457-E0F20BD712B3}"/>
          </ac:cxnSpMkLst>
        </pc:cxnChg>
        <pc:cxnChg chg="mod">
          <ac:chgData name="Mundrane, Michael" userId="bdea106f-fec5-4615-8614-6dd8645a5ce3" providerId="ADAL" clId="{B3527A72-C69C-4322-8E4A-25ABEC5BDA20}" dt="2023-08-03T11:37:45.007" v="1778" actId="478"/>
          <ac:cxnSpMkLst>
            <pc:docMk/>
            <pc:sldMk cId="2817879103" sldId="276"/>
            <ac:cxnSpMk id="206" creationId="{722FCEF5-EBD6-E8EB-1C3C-F8FDEE616F69}"/>
          </ac:cxnSpMkLst>
        </pc:cxnChg>
        <pc:cxnChg chg="mod">
          <ac:chgData name="Mundrane, Michael" userId="bdea106f-fec5-4615-8614-6dd8645a5ce3" providerId="ADAL" clId="{B3527A72-C69C-4322-8E4A-25ABEC5BDA20}" dt="2023-08-03T11:37:45.007" v="1778" actId="478"/>
          <ac:cxnSpMkLst>
            <pc:docMk/>
            <pc:sldMk cId="2817879103" sldId="276"/>
            <ac:cxnSpMk id="207" creationId="{4D3A0F53-EF5D-5B0E-554F-AB57C71780E6}"/>
          </ac:cxnSpMkLst>
        </pc:cxnChg>
        <pc:cxnChg chg="mod">
          <ac:chgData name="Mundrane, Michael" userId="bdea106f-fec5-4615-8614-6dd8645a5ce3" providerId="ADAL" clId="{B3527A72-C69C-4322-8E4A-25ABEC5BDA20}" dt="2023-08-02T20:45:58.476" v="1760"/>
          <ac:cxnSpMkLst>
            <pc:docMk/>
            <pc:sldMk cId="2817879103" sldId="276"/>
            <ac:cxnSpMk id="207" creationId="{F8672034-019E-BFEB-B660-8271B730A266}"/>
          </ac:cxnSpMkLst>
        </pc:cxnChg>
        <pc:cxnChg chg="mod">
          <ac:chgData name="Mundrane, Michael" userId="bdea106f-fec5-4615-8614-6dd8645a5ce3" providerId="ADAL" clId="{B3527A72-C69C-4322-8E4A-25ABEC5BDA20}" dt="2023-08-02T20:45:58.476" v="1760"/>
          <ac:cxnSpMkLst>
            <pc:docMk/>
            <pc:sldMk cId="2817879103" sldId="276"/>
            <ac:cxnSpMk id="208" creationId="{E444D028-3932-C672-09E9-0DC1727D4607}"/>
          </ac:cxnSpMkLst>
        </pc:cxnChg>
        <pc:cxnChg chg="mod">
          <ac:chgData name="Mundrane, Michael" userId="bdea106f-fec5-4615-8614-6dd8645a5ce3" providerId="ADAL" clId="{B3527A72-C69C-4322-8E4A-25ABEC5BDA20}" dt="2023-08-02T20:45:58.476" v="1760"/>
          <ac:cxnSpMkLst>
            <pc:docMk/>
            <pc:sldMk cId="2817879103" sldId="276"/>
            <ac:cxnSpMk id="209" creationId="{29E12209-AF37-7426-A330-C5F1D668C9EC}"/>
          </ac:cxnSpMkLst>
        </pc:cxnChg>
        <pc:cxnChg chg="mod">
          <ac:chgData name="Mundrane, Michael" userId="bdea106f-fec5-4615-8614-6dd8645a5ce3" providerId="ADAL" clId="{B3527A72-C69C-4322-8E4A-25ABEC5BDA20}" dt="2023-08-02T20:45:58.476" v="1760"/>
          <ac:cxnSpMkLst>
            <pc:docMk/>
            <pc:sldMk cId="2817879103" sldId="276"/>
            <ac:cxnSpMk id="210" creationId="{1A5B23D0-6800-7F07-9899-6199BE39C6AA}"/>
          </ac:cxnSpMkLst>
        </pc:cxnChg>
        <pc:cxnChg chg="mod">
          <ac:chgData name="Mundrane, Michael" userId="bdea106f-fec5-4615-8614-6dd8645a5ce3" providerId="ADAL" clId="{B3527A72-C69C-4322-8E4A-25ABEC5BDA20}" dt="2023-08-02T20:45:58.476" v="1760"/>
          <ac:cxnSpMkLst>
            <pc:docMk/>
            <pc:sldMk cId="2817879103" sldId="276"/>
            <ac:cxnSpMk id="211" creationId="{E373D73E-46C5-C47C-9E63-7E537C63BFA4}"/>
          </ac:cxnSpMkLst>
        </pc:cxnChg>
        <pc:cxnChg chg="mod">
          <ac:chgData name="Mundrane, Michael" userId="bdea106f-fec5-4615-8614-6dd8645a5ce3" providerId="ADAL" clId="{B3527A72-C69C-4322-8E4A-25ABEC5BDA20}" dt="2023-08-02T20:45:58.476" v="1760"/>
          <ac:cxnSpMkLst>
            <pc:docMk/>
            <pc:sldMk cId="2817879103" sldId="276"/>
            <ac:cxnSpMk id="212" creationId="{F23B202E-D3FE-E218-2792-767C433B1278}"/>
          </ac:cxnSpMkLst>
        </pc:cxnChg>
        <pc:cxnChg chg="add mod">
          <ac:chgData name="Mundrane, Michael" userId="bdea106f-fec5-4615-8614-6dd8645a5ce3" providerId="ADAL" clId="{B3527A72-C69C-4322-8E4A-25ABEC5BDA20}" dt="2023-08-04T18:23:49.501" v="8398" actId="164"/>
          <ac:cxnSpMkLst>
            <pc:docMk/>
            <pc:sldMk cId="2817879103" sldId="276"/>
            <ac:cxnSpMk id="228" creationId="{446E00E9-081E-1244-BE3B-5AB7C2AA99E8}"/>
          </ac:cxnSpMkLst>
        </pc:cxnChg>
        <pc:cxnChg chg="mod">
          <ac:chgData name="Mundrane, Michael" userId="bdea106f-fec5-4615-8614-6dd8645a5ce3" providerId="ADAL" clId="{B3527A72-C69C-4322-8E4A-25ABEC5BDA20}" dt="2023-08-02T20:45:58.687" v="1761"/>
          <ac:cxnSpMkLst>
            <pc:docMk/>
            <pc:sldMk cId="2817879103" sldId="276"/>
            <ac:cxnSpMk id="242" creationId="{E778C8C4-5756-363C-9B4C-92AA16D7A321}"/>
          </ac:cxnSpMkLst>
        </pc:cxnChg>
        <pc:cxnChg chg="mod">
          <ac:chgData name="Mundrane, Michael" userId="bdea106f-fec5-4615-8614-6dd8645a5ce3" providerId="ADAL" clId="{B3527A72-C69C-4322-8E4A-25ABEC5BDA20}" dt="2023-08-02T20:45:58.687" v="1761"/>
          <ac:cxnSpMkLst>
            <pc:docMk/>
            <pc:sldMk cId="2817879103" sldId="276"/>
            <ac:cxnSpMk id="243" creationId="{6CCA8277-ED0A-16CC-32D3-750E367801CE}"/>
          </ac:cxnSpMkLst>
        </pc:cxnChg>
        <pc:cxnChg chg="mod">
          <ac:chgData name="Mundrane, Michael" userId="bdea106f-fec5-4615-8614-6dd8645a5ce3" providerId="ADAL" clId="{B3527A72-C69C-4322-8E4A-25ABEC5BDA20}" dt="2023-08-02T20:45:58.687" v="1761"/>
          <ac:cxnSpMkLst>
            <pc:docMk/>
            <pc:sldMk cId="2817879103" sldId="276"/>
            <ac:cxnSpMk id="244" creationId="{FF56B3EB-F6DF-0F39-B6D0-68DCAF278577}"/>
          </ac:cxnSpMkLst>
        </pc:cxnChg>
        <pc:cxnChg chg="mod">
          <ac:chgData name="Mundrane, Michael" userId="bdea106f-fec5-4615-8614-6dd8645a5ce3" providerId="ADAL" clId="{B3527A72-C69C-4322-8E4A-25ABEC5BDA20}" dt="2023-08-02T20:45:58.687" v="1761"/>
          <ac:cxnSpMkLst>
            <pc:docMk/>
            <pc:sldMk cId="2817879103" sldId="276"/>
            <ac:cxnSpMk id="245" creationId="{581610F7-DCB4-2EDE-86C7-CF45616573DB}"/>
          </ac:cxnSpMkLst>
        </pc:cxnChg>
        <pc:cxnChg chg="mod">
          <ac:chgData name="Mundrane, Michael" userId="bdea106f-fec5-4615-8614-6dd8645a5ce3" providerId="ADAL" clId="{B3527A72-C69C-4322-8E4A-25ABEC5BDA20}" dt="2023-08-02T20:45:58.687" v="1761"/>
          <ac:cxnSpMkLst>
            <pc:docMk/>
            <pc:sldMk cId="2817879103" sldId="276"/>
            <ac:cxnSpMk id="246" creationId="{87B0ED58-A9E1-0556-4AC4-CA76A5B77F7C}"/>
          </ac:cxnSpMkLst>
        </pc:cxnChg>
        <pc:cxnChg chg="mod">
          <ac:chgData name="Mundrane, Michael" userId="bdea106f-fec5-4615-8614-6dd8645a5ce3" providerId="ADAL" clId="{B3527A72-C69C-4322-8E4A-25ABEC5BDA20}" dt="2023-08-02T20:45:58.687" v="1761"/>
          <ac:cxnSpMkLst>
            <pc:docMk/>
            <pc:sldMk cId="2817879103" sldId="276"/>
            <ac:cxnSpMk id="247" creationId="{F676FD1D-BC3C-3EB9-AE42-1F9DBD63C466}"/>
          </ac:cxnSpMkLst>
        </pc:cxnChg>
        <pc:cxnChg chg="mod">
          <ac:chgData name="Mundrane, Michael" userId="bdea106f-fec5-4615-8614-6dd8645a5ce3" providerId="ADAL" clId="{B3527A72-C69C-4322-8E4A-25ABEC5BDA20}" dt="2023-08-02T20:45:58.687" v="1761"/>
          <ac:cxnSpMkLst>
            <pc:docMk/>
            <pc:sldMk cId="2817879103" sldId="276"/>
            <ac:cxnSpMk id="248" creationId="{29ADB999-E181-3024-9842-5B05B5C2E21E}"/>
          </ac:cxnSpMkLst>
        </pc:cxnChg>
        <pc:cxnChg chg="mod">
          <ac:chgData name="Mundrane, Michael" userId="bdea106f-fec5-4615-8614-6dd8645a5ce3" providerId="ADAL" clId="{B3527A72-C69C-4322-8E4A-25ABEC5BDA20}" dt="2023-08-02T20:45:58.687" v="1761"/>
          <ac:cxnSpMkLst>
            <pc:docMk/>
            <pc:sldMk cId="2817879103" sldId="276"/>
            <ac:cxnSpMk id="249" creationId="{9923876F-31CE-2ECD-9020-FC5BCAA814CC}"/>
          </ac:cxnSpMkLst>
        </pc:cxnChg>
        <pc:cxnChg chg="mod">
          <ac:chgData name="Mundrane, Michael" userId="bdea106f-fec5-4615-8614-6dd8645a5ce3" providerId="ADAL" clId="{B3527A72-C69C-4322-8E4A-25ABEC5BDA20}" dt="2023-08-02T20:45:58.687" v="1761"/>
          <ac:cxnSpMkLst>
            <pc:docMk/>
            <pc:sldMk cId="2817879103" sldId="276"/>
            <ac:cxnSpMk id="250" creationId="{7708FFCB-1139-68EE-1E6E-762FB740AEAF}"/>
          </ac:cxnSpMkLst>
        </pc:cxnChg>
        <pc:cxnChg chg="mod">
          <ac:chgData name="Mundrane, Michael" userId="bdea106f-fec5-4615-8614-6dd8645a5ce3" providerId="ADAL" clId="{B3527A72-C69C-4322-8E4A-25ABEC5BDA20}" dt="2023-08-02T20:45:58.687" v="1761"/>
          <ac:cxnSpMkLst>
            <pc:docMk/>
            <pc:sldMk cId="2817879103" sldId="276"/>
            <ac:cxnSpMk id="251" creationId="{07ADB3B7-47CF-FAEA-BDCB-D7F5704A2B80}"/>
          </ac:cxnSpMkLst>
        </pc:cxnChg>
        <pc:cxnChg chg="mod">
          <ac:chgData name="Mundrane, Michael" userId="bdea106f-fec5-4615-8614-6dd8645a5ce3" providerId="ADAL" clId="{B3527A72-C69C-4322-8E4A-25ABEC5BDA20}" dt="2023-08-02T20:45:58.896" v="1762"/>
          <ac:cxnSpMkLst>
            <pc:docMk/>
            <pc:sldMk cId="2817879103" sldId="276"/>
            <ac:cxnSpMk id="281" creationId="{564675F5-D932-6946-0290-BC7BAA533B10}"/>
          </ac:cxnSpMkLst>
        </pc:cxnChg>
        <pc:cxnChg chg="mod">
          <ac:chgData name="Mundrane, Michael" userId="bdea106f-fec5-4615-8614-6dd8645a5ce3" providerId="ADAL" clId="{B3527A72-C69C-4322-8E4A-25ABEC5BDA20}" dt="2023-08-02T20:45:58.896" v="1762"/>
          <ac:cxnSpMkLst>
            <pc:docMk/>
            <pc:sldMk cId="2817879103" sldId="276"/>
            <ac:cxnSpMk id="282" creationId="{EF3968A8-DE40-F496-07A7-18FF5DEE31E6}"/>
          </ac:cxnSpMkLst>
        </pc:cxnChg>
        <pc:cxnChg chg="mod">
          <ac:chgData name="Mundrane, Michael" userId="bdea106f-fec5-4615-8614-6dd8645a5ce3" providerId="ADAL" clId="{B3527A72-C69C-4322-8E4A-25ABEC5BDA20}" dt="2023-08-02T20:45:58.896" v="1762"/>
          <ac:cxnSpMkLst>
            <pc:docMk/>
            <pc:sldMk cId="2817879103" sldId="276"/>
            <ac:cxnSpMk id="283" creationId="{845C8E6D-F63E-2A39-3DDC-D01AE0948B75}"/>
          </ac:cxnSpMkLst>
        </pc:cxnChg>
        <pc:cxnChg chg="mod">
          <ac:chgData name="Mundrane, Michael" userId="bdea106f-fec5-4615-8614-6dd8645a5ce3" providerId="ADAL" clId="{B3527A72-C69C-4322-8E4A-25ABEC5BDA20}" dt="2023-08-02T20:45:58.896" v="1762"/>
          <ac:cxnSpMkLst>
            <pc:docMk/>
            <pc:sldMk cId="2817879103" sldId="276"/>
            <ac:cxnSpMk id="284" creationId="{6CA1683E-D3A6-981F-8DF9-98E7884A20C6}"/>
          </ac:cxnSpMkLst>
        </pc:cxnChg>
        <pc:cxnChg chg="mod">
          <ac:chgData name="Mundrane, Michael" userId="bdea106f-fec5-4615-8614-6dd8645a5ce3" providerId="ADAL" clId="{B3527A72-C69C-4322-8E4A-25ABEC5BDA20}" dt="2023-08-02T20:45:58.896" v="1762"/>
          <ac:cxnSpMkLst>
            <pc:docMk/>
            <pc:sldMk cId="2817879103" sldId="276"/>
            <ac:cxnSpMk id="285" creationId="{590DA652-88F0-3B4E-778A-EC444CBCD932}"/>
          </ac:cxnSpMkLst>
        </pc:cxnChg>
        <pc:cxnChg chg="mod">
          <ac:chgData name="Mundrane, Michael" userId="bdea106f-fec5-4615-8614-6dd8645a5ce3" providerId="ADAL" clId="{B3527A72-C69C-4322-8E4A-25ABEC5BDA20}" dt="2023-08-02T20:45:58.896" v="1762"/>
          <ac:cxnSpMkLst>
            <pc:docMk/>
            <pc:sldMk cId="2817879103" sldId="276"/>
            <ac:cxnSpMk id="286" creationId="{F750C866-36A0-6DD5-37AA-406650FD0E62}"/>
          </ac:cxnSpMkLst>
        </pc:cxnChg>
        <pc:cxnChg chg="mod">
          <ac:chgData name="Mundrane, Michael" userId="bdea106f-fec5-4615-8614-6dd8645a5ce3" providerId="ADAL" clId="{B3527A72-C69C-4322-8E4A-25ABEC5BDA20}" dt="2023-08-02T20:45:58.896" v="1762"/>
          <ac:cxnSpMkLst>
            <pc:docMk/>
            <pc:sldMk cId="2817879103" sldId="276"/>
            <ac:cxnSpMk id="287" creationId="{453B9D4A-9D17-FB4B-EF24-81486298AE7F}"/>
          </ac:cxnSpMkLst>
        </pc:cxnChg>
        <pc:cxnChg chg="mod">
          <ac:chgData name="Mundrane, Michael" userId="bdea106f-fec5-4615-8614-6dd8645a5ce3" providerId="ADAL" clId="{B3527A72-C69C-4322-8E4A-25ABEC5BDA20}" dt="2023-08-02T20:45:58.896" v="1762"/>
          <ac:cxnSpMkLst>
            <pc:docMk/>
            <pc:sldMk cId="2817879103" sldId="276"/>
            <ac:cxnSpMk id="288" creationId="{F865430A-5DFA-09B0-39C1-EEA40BA51411}"/>
          </ac:cxnSpMkLst>
        </pc:cxnChg>
        <pc:cxnChg chg="mod">
          <ac:chgData name="Mundrane, Michael" userId="bdea106f-fec5-4615-8614-6dd8645a5ce3" providerId="ADAL" clId="{B3527A72-C69C-4322-8E4A-25ABEC5BDA20}" dt="2023-08-02T20:45:58.896" v="1762"/>
          <ac:cxnSpMkLst>
            <pc:docMk/>
            <pc:sldMk cId="2817879103" sldId="276"/>
            <ac:cxnSpMk id="289" creationId="{AB027DEE-FDAF-550B-7BED-94755C374765}"/>
          </ac:cxnSpMkLst>
        </pc:cxnChg>
        <pc:cxnChg chg="mod">
          <ac:chgData name="Mundrane, Michael" userId="bdea106f-fec5-4615-8614-6dd8645a5ce3" providerId="ADAL" clId="{B3527A72-C69C-4322-8E4A-25ABEC5BDA20}" dt="2023-08-02T20:45:58.896" v="1762"/>
          <ac:cxnSpMkLst>
            <pc:docMk/>
            <pc:sldMk cId="2817879103" sldId="276"/>
            <ac:cxnSpMk id="290" creationId="{D829D0EE-2B9A-C4E4-9FD6-D526C121ECB9}"/>
          </ac:cxnSpMkLst>
        </pc:cxnChg>
        <pc:cxnChg chg="mod">
          <ac:chgData name="Mundrane, Michael" userId="bdea106f-fec5-4615-8614-6dd8645a5ce3" providerId="ADAL" clId="{B3527A72-C69C-4322-8E4A-25ABEC5BDA20}" dt="2023-08-02T20:45:59.085" v="1763"/>
          <ac:cxnSpMkLst>
            <pc:docMk/>
            <pc:sldMk cId="2817879103" sldId="276"/>
            <ac:cxnSpMk id="320" creationId="{99BE5887-0368-039E-3F36-3C59DC135030}"/>
          </ac:cxnSpMkLst>
        </pc:cxnChg>
        <pc:cxnChg chg="mod">
          <ac:chgData name="Mundrane, Michael" userId="bdea106f-fec5-4615-8614-6dd8645a5ce3" providerId="ADAL" clId="{B3527A72-C69C-4322-8E4A-25ABEC5BDA20}" dt="2023-08-02T20:45:59.085" v="1763"/>
          <ac:cxnSpMkLst>
            <pc:docMk/>
            <pc:sldMk cId="2817879103" sldId="276"/>
            <ac:cxnSpMk id="321" creationId="{42490B4F-A240-8B81-24B5-54EA46484EFE}"/>
          </ac:cxnSpMkLst>
        </pc:cxnChg>
        <pc:cxnChg chg="mod">
          <ac:chgData name="Mundrane, Michael" userId="bdea106f-fec5-4615-8614-6dd8645a5ce3" providerId="ADAL" clId="{B3527A72-C69C-4322-8E4A-25ABEC5BDA20}" dt="2023-08-02T20:45:59.085" v="1763"/>
          <ac:cxnSpMkLst>
            <pc:docMk/>
            <pc:sldMk cId="2817879103" sldId="276"/>
            <ac:cxnSpMk id="322" creationId="{1618EB93-A3FE-1437-4E9A-687620B4EC12}"/>
          </ac:cxnSpMkLst>
        </pc:cxnChg>
        <pc:cxnChg chg="mod">
          <ac:chgData name="Mundrane, Michael" userId="bdea106f-fec5-4615-8614-6dd8645a5ce3" providerId="ADAL" clId="{B3527A72-C69C-4322-8E4A-25ABEC5BDA20}" dt="2023-08-02T20:45:59.085" v="1763"/>
          <ac:cxnSpMkLst>
            <pc:docMk/>
            <pc:sldMk cId="2817879103" sldId="276"/>
            <ac:cxnSpMk id="323" creationId="{E192AAE4-EA65-46B8-425E-46E5623F569F}"/>
          </ac:cxnSpMkLst>
        </pc:cxnChg>
        <pc:cxnChg chg="mod">
          <ac:chgData name="Mundrane, Michael" userId="bdea106f-fec5-4615-8614-6dd8645a5ce3" providerId="ADAL" clId="{B3527A72-C69C-4322-8E4A-25ABEC5BDA20}" dt="2023-08-02T20:45:59.085" v="1763"/>
          <ac:cxnSpMkLst>
            <pc:docMk/>
            <pc:sldMk cId="2817879103" sldId="276"/>
            <ac:cxnSpMk id="324" creationId="{C7320982-B79E-EE66-9237-1CB69CCB6B56}"/>
          </ac:cxnSpMkLst>
        </pc:cxnChg>
        <pc:cxnChg chg="mod">
          <ac:chgData name="Mundrane, Michael" userId="bdea106f-fec5-4615-8614-6dd8645a5ce3" providerId="ADAL" clId="{B3527A72-C69C-4322-8E4A-25ABEC5BDA20}" dt="2023-08-02T20:45:59.085" v="1763"/>
          <ac:cxnSpMkLst>
            <pc:docMk/>
            <pc:sldMk cId="2817879103" sldId="276"/>
            <ac:cxnSpMk id="325" creationId="{FCB78166-EF02-B9DB-2A59-E28594C77360}"/>
          </ac:cxnSpMkLst>
        </pc:cxnChg>
        <pc:cxnChg chg="mod">
          <ac:chgData name="Mundrane, Michael" userId="bdea106f-fec5-4615-8614-6dd8645a5ce3" providerId="ADAL" clId="{B3527A72-C69C-4322-8E4A-25ABEC5BDA20}" dt="2023-08-02T20:45:59.085" v="1763"/>
          <ac:cxnSpMkLst>
            <pc:docMk/>
            <pc:sldMk cId="2817879103" sldId="276"/>
            <ac:cxnSpMk id="326" creationId="{BDD13F42-0C9B-9154-570A-3B53B86E57B2}"/>
          </ac:cxnSpMkLst>
        </pc:cxnChg>
        <pc:cxnChg chg="mod">
          <ac:chgData name="Mundrane, Michael" userId="bdea106f-fec5-4615-8614-6dd8645a5ce3" providerId="ADAL" clId="{B3527A72-C69C-4322-8E4A-25ABEC5BDA20}" dt="2023-08-02T20:45:59.085" v="1763"/>
          <ac:cxnSpMkLst>
            <pc:docMk/>
            <pc:sldMk cId="2817879103" sldId="276"/>
            <ac:cxnSpMk id="327" creationId="{DEEA9227-63D9-BE99-5825-13D51AF2169B}"/>
          </ac:cxnSpMkLst>
        </pc:cxnChg>
        <pc:cxnChg chg="mod">
          <ac:chgData name="Mundrane, Michael" userId="bdea106f-fec5-4615-8614-6dd8645a5ce3" providerId="ADAL" clId="{B3527A72-C69C-4322-8E4A-25ABEC5BDA20}" dt="2023-08-02T20:45:59.085" v="1763"/>
          <ac:cxnSpMkLst>
            <pc:docMk/>
            <pc:sldMk cId="2817879103" sldId="276"/>
            <ac:cxnSpMk id="328" creationId="{BA3551F5-050D-555B-FAF2-28C32C3A4895}"/>
          </ac:cxnSpMkLst>
        </pc:cxnChg>
        <pc:cxnChg chg="mod">
          <ac:chgData name="Mundrane, Michael" userId="bdea106f-fec5-4615-8614-6dd8645a5ce3" providerId="ADAL" clId="{B3527A72-C69C-4322-8E4A-25ABEC5BDA20}" dt="2023-08-02T20:45:59.085" v="1763"/>
          <ac:cxnSpMkLst>
            <pc:docMk/>
            <pc:sldMk cId="2817879103" sldId="276"/>
            <ac:cxnSpMk id="329" creationId="{7A36FE62-53FA-988C-9EDA-03B327D500AF}"/>
          </ac:cxnSpMkLst>
        </pc:cxnChg>
        <pc:cxnChg chg="mod">
          <ac:chgData name="Mundrane, Michael" userId="bdea106f-fec5-4615-8614-6dd8645a5ce3" providerId="ADAL" clId="{B3527A72-C69C-4322-8E4A-25ABEC5BDA20}" dt="2023-08-02T20:45:59.277" v="1764"/>
          <ac:cxnSpMkLst>
            <pc:docMk/>
            <pc:sldMk cId="2817879103" sldId="276"/>
            <ac:cxnSpMk id="359" creationId="{31D23A5D-58C7-B472-3ABB-2011766CB25B}"/>
          </ac:cxnSpMkLst>
        </pc:cxnChg>
        <pc:cxnChg chg="mod">
          <ac:chgData name="Mundrane, Michael" userId="bdea106f-fec5-4615-8614-6dd8645a5ce3" providerId="ADAL" clId="{B3527A72-C69C-4322-8E4A-25ABEC5BDA20}" dt="2023-08-02T20:45:59.277" v="1764"/>
          <ac:cxnSpMkLst>
            <pc:docMk/>
            <pc:sldMk cId="2817879103" sldId="276"/>
            <ac:cxnSpMk id="360" creationId="{81B47886-0A83-3C3C-5D42-21DF4CD660A9}"/>
          </ac:cxnSpMkLst>
        </pc:cxnChg>
        <pc:cxnChg chg="mod">
          <ac:chgData name="Mundrane, Michael" userId="bdea106f-fec5-4615-8614-6dd8645a5ce3" providerId="ADAL" clId="{B3527A72-C69C-4322-8E4A-25ABEC5BDA20}" dt="2023-08-02T20:45:59.277" v="1764"/>
          <ac:cxnSpMkLst>
            <pc:docMk/>
            <pc:sldMk cId="2817879103" sldId="276"/>
            <ac:cxnSpMk id="361" creationId="{D91BDE29-6C9E-59ED-23E5-6F3B1939EE33}"/>
          </ac:cxnSpMkLst>
        </pc:cxnChg>
        <pc:cxnChg chg="mod">
          <ac:chgData name="Mundrane, Michael" userId="bdea106f-fec5-4615-8614-6dd8645a5ce3" providerId="ADAL" clId="{B3527A72-C69C-4322-8E4A-25ABEC5BDA20}" dt="2023-08-02T20:45:59.277" v="1764"/>
          <ac:cxnSpMkLst>
            <pc:docMk/>
            <pc:sldMk cId="2817879103" sldId="276"/>
            <ac:cxnSpMk id="362" creationId="{B5345467-4B9F-E8A2-5E9E-A6051155AD6A}"/>
          </ac:cxnSpMkLst>
        </pc:cxnChg>
        <pc:cxnChg chg="mod">
          <ac:chgData name="Mundrane, Michael" userId="bdea106f-fec5-4615-8614-6dd8645a5ce3" providerId="ADAL" clId="{B3527A72-C69C-4322-8E4A-25ABEC5BDA20}" dt="2023-08-02T20:45:59.277" v="1764"/>
          <ac:cxnSpMkLst>
            <pc:docMk/>
            <pc:sldMk cId="2817879103" sldId="276"/>
            <ac:cxnSpMk id="363" creationId="{9F96AA1D-E638-CC13-4EDE-BA19EFCF14CD}"/>
          </ac:cxnSpMkLst>
        </pc:cxnChg>
        <pc:cxnChg chg="mod">
          <ac:chgData name="Mundrane, Michael" userId="bdea106f-fec5-4615-8614-6dd8645a5ce3" providerId="ADAL" clId="{B3527A72-C69C-4322-8E4A-25ABEC5BDA20}" dt="2023-08-02T20:45:59.277" v="1764"/>
          <ac:cxnSpMkLst>
            <pc:docMk/>
            <pc:sldMk cId="2817879103" sldId="276"/>
            <ac:cxnSpMk id="364" creationId="{012E5C19-0932-CF41-11F2-0FE169F9682B}"/>
          </ac:cxnSpMkLst>
        </pc:cxnChg>
        <pc:cxnChg chg="mod">
          <ac:chgData name="Mundrane, Michael" userId="bdea106f-fec5-4615-8614-6dd8645a5ce3" providerId="ADAL" clId="{B3527A72-C69C-4322-8E4A-25ABEC5BDA20}" dt="2023-08-02T20:45:59.277" v="1764"/>
          <ac:cxnSpMkLst>
            <pc:docMk/>
            <pc:sldMk cId="2817879103" sldId="276"/>
            <ac:cxnSpMk id="365" creationId="{9F0A1888-2148-035E-BD6C-0172CA23D9AE}"/>
          </ac:cxnSpMkLst>
        </pc:cxnChg>
        <pc:cxnChg chg="mod">
          <ac:chgData name="Mundrane, Michael" userId="bdea106f-fec5-4615-8614-6dd8645a5ce3" providerId="ADAL" clId="{B3527A72-C69C-4322-8E4A-25ABEC5BDA20}" dt="2023-08-02T20:45:59.277" v="1764"/>
          <ac:cxnSpMkLst>
            <pc:docMk/>
            <pc:sldMk cId="2817879103" sldId="276"/>
            <ac:cxnSpMk id="366" creationId="{622AC115-70DC-FC81-0F49-8453A7F63318}"/>
          </ac:cxnSpMkLst>
        </pc:cxnChg>
        <pc:cxnChg chg="mod">
          <ac:chgData name="Mundrane, Michael" userId="bdea106f-fec5-4615-8614-6dd8645a5ce3" providerId="ADAL" clId="{B3527A72-C69C-4322-8E4A-25ABEC5BDA20}" dt="2023-08-02T20:45:59.277" v="1764"/>
          <ac:cxnSpMkLst>
            <pc:docMk/>
            <pc:sldMk cId="2817879103" sldId="276"/>
            <ac:cxnSpMk id="367" creationId="{D88877C3-09F9-CE08-2B26-2772FDC0AB16}"/>
          </ac:cxnSpMkLst>
        </pc:cxnChg>
        <pc:cxnChg chg="mod">
          <ac:chgData name="Mundrane, Michael" userId="bdea106f-fec5-4615-8614-6dd8645a5ce3" providerId="ADAL" clId="{B3527A72-C69C-4322-8E4A-25ABEC5BDA20}" dt="2023-08-02T20:45:59.277" v="1764"/>
          <ac:cxnSpMkLst>
            <pc:docMk/>
            <pc:sldMk cId="2817879103" sldId="276"/>
            <ac:cxnSpMk id="368" creationId="{73A9C776-7C0E-1D55-A75F-33B3DD0CCF27}"/>
          </ac:cxnSpMkLst>
        </pc:cxnChg>
        <pc:cxnChg chg="mod">
          <ac:chgData name="Mundrane, Michael" userId="bdea106f-fec5-4615-8614-6dd8645a5ce3" providerId="ADAL" clId="{B3527A72-C69C-4322-8E4A-25ABEC5BDA20}" dt="2023-08-02T20:45:59.432" v="1765"/>
          <ac:cxnSpMkLst>
            <pc:docMk/>
            <pc:sldMk cId="2817879103" sldId="276"/>
            <ac:cxnSpMk id="398" creationId="{91231CE1-16B1-2C0B-F25D-5E202266D6DD}"/>
          </ac:cxnSpMkLst>
        </pc:cxnChg>
        <pc:cxnChg chg="mod">
          <ac:chgData name="Mundrane, Michael" userId="bdea106f-fec5-4615-8614-6dd8645a5ce3" providerId="ADAL" clId="{B3527A72-C69C-4322-8E4A-25ABEC5BDA20}" dt="2023-08-02T20:45:59.432" v="1765"/>
          <ac:cxnSpMkLst>
            <pc:docMk/>
            <pc:sldMk cId="2817879103" sldId="276"/>
            <ac:cxnSpMk id="399" creationId="{7043D066-BDDF-1193-9215-A8F864D392B4}"/>
          </ac:cxnSpMkLst>
        </pc:cxnChg>
        <pc:cxnChg chg="mod">
          <ac:chgData name="Mundrane, Michael" userId="bdea106f-fec5-4615-8614-6dd8645a5ce3" providerId="ADAL" clId="{B3527A72-C69C-4322-8E4A-25ABEC5BDA20}" dt="2023-08-02T20:45:59.432" v="1765"/>
          <ac:cxnSpMkLst>
            <pc:docMk/>
            <pc:sldMk cId="2817879103" sldId="276"/>
            <ac:cxnSpMk id="400" creationId="{AE012B48-C959-8D03-2BE2-DD9C9DD8A0C0}"/>
          </ac:cxnSpMkLst>
        </pc:cxnChg>
        <pc:cxnChg chg="mod">
          <ac:chgData name="Mundrane, Michael" userId="bdea106f-fec5-4615-8614-6dd8645a5ce3" providerId="ADAL" clId="{B3527A72-C69C-4322-8E4A-25ABEC5BDA20}" dt="2023-08-02T20:45:59.432" v="1765"/>
          <ac:cxnSpMkLst>
            <pc:docMk/>
            <pc:sldMk cId="2817879103" sldId="276"/>
            <ac:cxnSpMk id="401" creationId="{58812BFB-2023-A871-D58F-4768DF4E680E}"/>
          </ac:cxnSpMkLst>
        </pc:cxnChg>
        <pc:cxnChg chg="mod">
          <ac:chgData name="Mundrane, Michael" userId="bdea106f-fec5-4615-8614-6dd8645a5ce3" providerId="ADAL" clId="{B3527A72-C69C-4322-8E4A-25ABEC5BDA20}" dt="2023-08-02T20:45:59.432" v="1765"/>
          <ac:cxnSpMkLst>
            <pc:docMk/>
            <pc:sldMk cId="2817879103" sldId="276"/>
            <ac:cxnSpMk id="402" creationId="{B47E07BC-0ADE-2340-D41D-D596478C3084}"/>
          </ac:cxnSpMkLst>
        </pc:cxnChg>
        <pc:cxnChg chg="mod">
          <ac:chgData name="Mundrane, Michael" userId="bdea106f-fec5-4615-8614-6dd8645a5ce3" providerId="ADAL" clId="{B3527A72-C69C-4322-8E4A-25ABEC5BDA20}" dt="2023-08-02T20:45:59.432" v="1765"/>
          <ac:cxnSpMkLst>
            <pc:docMk/>
            <pc:sldMk cId="2817879103" sldId="276"/>
            <ac:cxnSpMk id="403" creationId="{6363FC5B-EEC0-9AE1-3CCA-C6F1D1AFAB6F}"/>
          </ac:cxnSpMkLst>
        </pc:cxnChg>
        <pc:cxnChg chg="mod">
          <ac:chgData name="Mundrane, Michael" userId="bdea106f-fec5-4615-8614-6dd8645a5ce3" providerId="ADAL" clId="{B3527A72-C69C-4322-8E4A-25ABEC5BDA20}" dt="2023-08-02T20:45:59.432" v="1765"/>
          <ac:cxnSpMkLst>
            <pc:docMk/>
            <pc:sldMk cId="2817879103" sldId="276"/>
            <ac:cxnSpMk id="404" creationId="{780F7F2B-CF33-BC27-1A94-CF82B7C0F653}"/>
          </ac:cxnSpMkLst>
        </pc:cxnChg>
        <pc:cxnChg chg="mod">
          <ac:chgData name="Mundrane, Michael" userId="bdea106f-fec5-4615-8614-6dd8645a5ce3" providerId="ADAL" clId="{B3527A72-C69C-4322-8E4A-25ABEC5BDA20}" dt="2023-08-02T20:45:59.432" v="1765"/>
          <ac:cxnSpMkLst>
            <pc:docMk/>
            <pc:sldMk cId="2817879103" sldId="276"/>
            <ac:cxnSpMk id="405" creationId="{93B199ED-74BA-B143-FF31-9E78E16B8FE5}"/>
          </ac:cxnSpMkLst>
        </pc:cxnChg>
        <pc:cxnChg chg="mod">
          <ac:chgData name="Mundrane, Michael" userId="bdea106f-fec5-4615-8614-6dd8645a5ce3" providerId="ADAL" clId="{B3527A72-C69C-4322-8E4A-25ABEC5BDA20}" dt="2023-08-02T20:45:59.432" v="1765"/>
          <ac:cxnSpMkLst>
            <pc:docMk/>
            <pc:sldMk cId="2817879103" sldId="276"/>
            <ac:cxnSpMk id="406" creationId="{D48AC921-0A8C-12D9-3EC1-232371D149FB}"/>
          </ac:cxnSpMkLst>
        </pc:cxnChg>
        <pc:cxnChg chg="mod">
          <ac:chgData name="Mundrane, Michael" userId="bdea106f-fec5-4615-8614-6dd8645a5ce3" providerId="ADAL" clId="{B3527A72-C69C-4322-8E4A-25ABEC5BDA20}" dt="2023-08-02T20:45:59.432" v="1765"/>
          <ac:cxnSpMkLst>
            <pc:docMk/>
            <pc:sldMk cId="2817879103" sldId="276"/>
            <ac:cxnSpMk id="407" creationId="{80F96620-03EF-F4B9-86C6-B5F2FBAE18E9}"/>
          </ac:cxnSpMkLst>
        </pc:cxnChg>
      </pc:sldChg>
      <pc:sldChg chg="modSp add del mod">
        <pc:chgData name="Mundrane, Michael" userId="bdea106f-fec5-4615-8614-6dd8645a5ce3" providerId="ADAL" clId="{B3527A72-C69C-4322-8E4A-25ABEC5BDA20}" dt="2023-08-03T11:48:35.636" v="1945" actId="47"/>
        <pc:sldMkLst>
          <pc:docMk/>
          <pc:sldMk cId="399900530" sldId="277"/>
        </pc:sldMkLst>
        <pc:grpChg chg="mod">
          <ac:chgData name="Mundrane, Michael" userId="bdea106f-fec5-4615-8614-6dd8645a5ce3" providerId="ADAL" clId="{B3527A72-C69C-4322-8E4A-25ABEC5BDA20}" dt="2023-08-03T11:48:26.793" v="1944" actId="14100"/>
          <ac:grpSpMkLst>
            <pc:docMk/>
            <pc:sldMk cId="399900530" sldId="277"/>
            <ac:grpSpMk id="202" creationId="{9BB0C857-AA6F-0375-DFCD-B53685A43FF4}"/>
          </ac:grpSpMkLst>
        </pc:grpChg>
      </pc:sldChg>
      <pc:sldChg chg="addSp delSp modSp add mod ord modTransition">
        <pc:chgData name="Mundrane, Michael" userId="bdea106f-fec5-4615-8614-6dd8645a5ce3" providerId="ADAL" clId="{B3527A72-C69C-4322-8E4A-25ABEC5BDA20}" dt="2023-08-07T14:30:50.026" v="9739"/>
        <pc:sldMkLst>
          <pc:docMk/>
          <pc:sldMk cId="1526172785" sldId="277"/>
        </pc:sldMkLst>
        <pc:spChg chg="mod">
          <ac:chgData name="Mundrane, Michael" userId="bdea106f-fec5-4615-8614-6dd8645a5ce3" providerId="ADAL" clId="{B3527A72-C69C-4322-8E4A-25ABEC5BDA20}" dt="2023-08-04T17:39:45.418" v="7002" actId="20577"/>
          <ac:spMkLst>
            <pc:docMk/>
            <pc:sldMk cId="1526172785" sldId="277"/>
            <ac:spMk id="3" creationId="{C7932E54-AC21-B77F-9A0C-C6A278578092}"/>
          </ac:spMkLst>
        </pc:spChg>
        <pc:spChg chg="mod">
          <ac:chgData name="Mundrane, Michael" userId="bdea106f-fec5-4615-8614-6dd8645a5ce3" providerId="ADAL" clId="{B3527A72-C69C-4322-8E4A-25ABEC5BDA20}" dt="2023-08-04T18:49:32.353" v="9030"/>
          <ac:spMkLst>
            <pc:docMk/>
            <pc:sldMk cId="1526172785" sldId="277"/>
            <ac:spMk id="4" creationId="{C7EC2929-9E2C-F793-7755-599544E10A83}"/>
          </ac:spMkLst>
        </pc:spChg>
        <pc:spChg chg="mod">
          <ac:chgData name="Mundrane, Michael" userId="bdea106f-fec5-4615-8614-6dd8645a5ce3" providerId="ADAL" clId="{B3527A72-C69C-4322-8E4A-25ABEC5BDA20}" dt="2023-08-04T18:49:32.353" v="9030"/>
          <ac:spMkLst>
            <pc:docMk/>
            <pc:sldMk cId="1526172785" sldId="277"/>
            <ac:spMk id="5" creationId="{D14A5EF2-B85D-C167-50AF-D72A690B4C43}"/>
          </ac:spMkLst>
        </pc:spChg>
        <pc:spChg chg="mod">
          <ac:chgData name="Mundrane, Michael" userId="bdea106f-fec5-4615-8614-6dd8645a5ce3" providerId="ADAL" clId="{B3527A72-C69C-4322-8E4A-25ABEC5BDA20}" dt="2023-08-04T17:40:30.062" v="7013" actId="20577"/>
          <ac:spMkLst>
            <pc:docMk/>
            <pc:sldMk cId="1526172785" sldId="277"/>
            <ac:spMk id="147" creationId="{5F8132F4-33C2-FB70-4D58-4213A41DF935}"/>
          </ac:spMkLst>
        </pc:spChg>
        <pc:spChg chg="mod">
          <ac:chgData name="Mundrane, Michael" userId="bdea106f-fec5-4615-8614-6dd8645a5ce3" providerId="ADAL" clId="{B3527A72-C69C-4322-8E4A-25ABEC5BDA20}" dt="2023-08-04T17:38:51.065" v="6981" actId="20577"/>
          <ac:spMkLst>
            <pc:docMk/>
            <pc:sldMk cId="1526172785" sldId="277"/>
            <ac:spMk id="223" creationId="{DBEC8F49-F930-6452-36D2-EF97F0DC9018}"/>
          </ac:spMkLst>
        </pc:spChg>
        <pc:grpChg chg="add mod">
          <ac:chgData name="Mundrane, Michael" userId="bdea106f-fec5-4615-8614-6dd8645a5ce3" providerId="ADAL" clId="{B3527A72-C69C-4322-8E4A-25ABEC5BDA20}" dt="2023-08-04T18:49:32.353" v="9030"/>
          <ac:grpSpMkLst>
            <pc:docMk/>
            <pc:sldMk cId="1526172785" sldId="277"/>
            <ac:grpSpMk id="2" creationId="{335E12C6-FB19-A9D3-9418-796C9ED2E1A7}"/>
          </ac:grpSpMkLst>
        </pc:grpChg>
        <pc:grpChg chg="mod">
          <ac:chgData name="Mundrane, Michael" userId="bdea106f-fec5-4615-8614-6dd8645a5ce3" providerId="ADAL" clId="{B3527A72-C69C-4322-8E4A-25ABEC5BDA20}" dt="2023-08-03T11:53:20.124" v="1968" actId="962"/>
          <ac:grpSpMkLst>
            <pc:docMk/>
            <pc:sldMk cId="1526172785" sldId="277"/>
            <ac:grpSpMk id="9" creationId="{9400CAB5-4026-6BFB-500E-972DCD864EDF}"/>
          </ac:grpSpMkLst>
        </pc:grpChg>
        <pc:grpChg chg="del">
          <ac:chgData name="Mundrane, Michael" userId="bdea106f-fec5-4615-8614-6dd8645a5ce3" providerId="ADAL" clId="{B3527A72-C69C-4322-8E4A-25ABEC5BDA20}" dt="2023-08-03T11:49:06.080" v="1951" actId="478"/>
          <ac:grpSpMkLst>
            <pc:docMk/>
            <pc:sldMk cId="1526172785" sldId="277"/>
            <ac:grpSpMk id="10" creationId="{765450CD-3574-3542-E04F-8FA688CDE071}"/>
          </ac:grpSpMkLst>
        </pc:grpChg>
        <pc:cxnChg chg="mod">
          <ac:chgData name="Mundrane, Michael" userId="bdea106f-fec5-4615-8614-6dd8645a5ce3" providerId="ADAL" clId="{B3527A72-C69C-4322-8E4A-25ABEC5BDA20}" dt="2023-08-04T18:49:32.353" v="9030"/>
          <ac:cxnSpMkLst>
            <pc:docMk/>
            <pc:sldMk cId="1526172785" sldId="277"/>
            <ac:cxnSpMk id="6" creationId="{C6E79B05-2BF2-15AB-9AE6-545C1D2EFA6F}"/>
          </ac:cxnSpMkLst>
        </pc:cxnChg>
        <pc:cxnChg chg="mod">
          <ac:chgData name="Mundrane, Michael" userId="bdea106f-fec5-4615-8614-6dd8645a5ce3" providerId="ADAL" clId="{B3527A72-C69C-4322-8E4A-25ABEC5BDA20}" dt="2023-08-03T11:49:06.080" v="1951" actId="478"/>
          <ac:cxnSpMkLst>
            <pc:docMk/>
            <pc:sldMk cId="1526172785" sldId="277"/>
            <ac:cxnSpMk id="24" creationId="{069A9F30-DA74-2CA4-ED92-6062748E401D}"/>
          </ac:cxnSpMkLst>
        </pc:cxnChg>
        <pc:cxnChg chg="mod">
          <ac:chgData name="Mundrane, Michael" userId="bdea106f-fec5-4615-8614-6dd8645a5ce3" providerId="ADAL" clId="{B3527A72-C69C-4322-8E4A-25ABEC5BDA20}" dt="2023-08-03T11:49:06.080" v="1951" actId="478"/>
          <ac:cxnSpMkLst>
            <pc:docMk/>
            <pc:sldMk cId="1526172785" sldId="277"/>
            <ac:cxnSpMk id="25" creationId="{1A822D9E-BC31-0453-5544-41492B9371F3}"/>
          </ac:cxnSpMkLst>
        </pc:cxnChg>
        <pc:cxnChg chg="mod">
          <ac:chgData name="Mundrane, Michael" userId="bdea106f-fec5-4615-8614-6dd8645a5ce3" providerId="ADAL" clId="{B3527A72-C69C-4322-8E4A-25ABEC5BDA20}" dt="2023-08-03T11:49:06.080" v="1951" actId="478"/>
          <ac:cxnSpMkLst>
            <pc:docMk/>
            <pc:sldMk cId="1526172785" sldId="277"/>
            <ac:cxnSpMk id="26" creationId="{681C5045-278E-89F7-9C00-8AD50549F1CA}"/>
          </ac:cxnSpMkLst>
        </pc:cxnChg>
        <pc:cxnChg chg="mod">
          <ac:chgData name="Mundrane, Michael" userId="bdea106f-fec5-4615-8614-6dd8645a5ce3" providerId="ADAL" clId="{B3527A72-C69C-4322-8E4A-25ABEC5BDA20}" dt="2023-08-03T11:49:06.080" v="1951" actId="478"/>
          <ac:cxnSpMkLst>
            <pc:docMk/>
            <pc:sldMk cId="1526172785" sldId="277"/>
            <ac:cxnSpMk id="27" creationId="{89B32FF0-6C3A-A5AE-BC25-4B6FEEA0144A}"/>
          </ac:cxnSpMkLst>
        </pc:cxnChg>
        <pc:cxnChg chg="mod">
          <ac:chgData name="Mundrane, Michael" userId="bdea106f-fec5-4615-8614-6dd8645a5ce3" providerId="ADAL" clId="{B3527A72-C69C-4322-8E4A-25ABEC5BDA20}" dt="2023-08-03T11:49:06.080" v="1951" actId="478"/>
          <ac:cxnSpMkLst>
            <pc:docMk/>
            <pc:sldMk cId="1526172785" sldId="277"/>
            <ac:cxnSpMk id="28" creationId="{428AA305-B233-29EB-429A-BDEAC6BBDDC6}"/>
          </ac:cxnSpMkLst>
        </pc:cxnChg>
        <pc:cxnChg chg="mod">
          <ac:chgData name="Mundrane, Michael" userId="bdea106f-fec5-4615-8614-6dd8645a5ce3" providerId="ADAL" clId="{B3527A72-C69C-4322-8E4A-25ABEC5BDA20}" dt="2023-08-03T11:49:06.080" v="1951" actId="478"/>
          <ac:cxnSpMkLst>
            <pc:docMk/>
            <pc:sldMk cId="1526172785" sldId="277"/>
            <ac:cxnSpMk id="29" creationId="{4831E8D2-C4BE-DAF0-5293-6E62BEF427FB}"/>
          </ac:cxnSpMkLst>
        </pc:cxnChg>
        <pc:cxnChg chg="mod">
          <ac:chgData name="Mundrane, Michael" userId="bdea106f-fec5-4615-8614-6dd8645a5ce3" providerId="ADAL" clId="{B3527A72-C69C-4322-8E4A-25ABEC5BDA20}" dt="2023-08-03T11:49:06.080" v="1951" actId="478"/>
          <ac:cxnSpMkLst>
            <pc:docMk/>
            <pc:sldMk cId="1526172785" sldId="277"/>
            <ac:cxnSpMk id="31" creationId="{5A7B1942-F78E-65D7-F2FE-4E22DB909F3B}"/>
          </ac:cxnSpMkLst>
        </pc:cxnChg>
        <pc:cxnChg chg="mod">
          <ac:chgData name="Mundrane, Michael" userId="bdea106f-fec5-4615-8614-6dd8645a5ce3" providerId="ADAL" clId="{B3527A72-C69C-4322-8E4A-25ABEC5BDA20}" dt="2023-08-03T11:49:06.080" v="1951" actId="478"/>
          <ac:cxnSpMkLst>
            <pc:docMk/>
            <pc:sldMk cId="1526172785" sldId="277"/>
            <ac:cxnSpMk id="32" creationId="{2F9831E1-E866-ACDA-7ED1-E50C2EF06AB3}"/>
          </ac:cxnSpMkLst>
        </pc:cxnChg>
        <pc:cxnChg chg="mod">
          <ac:chgData name="Mundrane, Michael" userId="bdea106f-fec5-4615-8614-6dd8645a5ce3" providerId="ADAL" clId="{B3527A72-C69C-4322-8E4A-25ABEC5BDA20}" dt="2023-08-03T11:49:06.080" v="1951" actId="478"/>
          <ac:cxnSpMkLst>
            <pc:docMk/>
            <pc:sldMk cId="1526172785" sldId="277"/>
            <ac:cxnSpMk id="35" creationId="{8F0996CE-3B37-4477-9088-6DD6838FA234}"/>
          </ac:cxnSpMkLst>
        </pc:cxnChg>
        <pc:cxnChg chg="mod">
          <ac:chgData name="Mundrane, Michael" userId="bdea106f-fec5-4615-8614-6dd8645a5ce3" providerId="ADAL" clId="{B3527A72-C69C-4322-8E4A-25ABEC5BDA20}" dt="2023-08-03T11:49:06.080" v="1951" actId="478"/>
          <ac:cxnSpMkLst>
            <pc:docMk/>
            <pc:sldMk cId="1526172785" sldId="277"/>
            <ac:cxnSpMk id="36" creationId="{BD9C5D20-B8E8-E557-FE47-255B2C0AE38E}"/>
          </ac:cxnSpMkLst>
        </pc:cxnChg>
      </pc:sldChg>
      <pc:sldChg chg="add del">
        <pc:chgData name="Mundrane, Michael" userId="bdea106f-fec5-4615-8614-6dd8645a5ce3" providerId="ADAL" clId="{B3527A72-C69C-4322-8E4A-25ABEC5BDA20}" dt="2023-08-03T11:48:53.693" v="1947"/>
        <pc:sldMkLst>
          <pc:docMk/>
          <pc:sldMk cId="3577118744" sldId="277"/>
        </pc:sldMkLst>
      </pc:sldChg>
      <pc:sldChg chg="addSp delSp modSp new mod modTransition">
        <pc:chgData name="Mundrane, Michael" userId="bdea106f-fec5-4615-8614-6dd8645a5ce3" providerId="ADAL" clId="{B3527A72-C69C-4322-8E4A-25ABEC5BDA20}" dt="2023-08-07T14:56:40.719" v="10007" actId="1035"/>
        <pc:sldMkLst>
          <pc:docMk/>
          <pc:sldMk cId="1065223053" sldId="278"/>
        </pc:sldMkLst>
        <pc:spChg chg="add del mod">
          <ac:chgData name="Mundrane, Michael" userId="bdea106f-fec5-4615-8614-6dd8645a5ce3" providerId="ADAL" clId="{B3527A72-C69C-4322-8E4A-25ABEC5BDA20}" dt="2023-08-04T12:21:42.295" v="6412" actId="20577"/>
          <ac:spMkLst>
            <pc:docMk/>
            <pc:sldMk cId="1065223053" sldId="278"/>
            <ac:spMk id="2" creationId="{DD34550A-9EDD-D769-E4EA-05426536939E}"/>
          </ac:spMkLst>
        </pc:spChg>
        <pc:spChg chg="mod">
          <ac:chgData name="Mundrane, Michael" userId="bdea106f-fec5-4615-8614-6dd8645a5ce3" providerId="ADAL" clId="{B3527A72-C69C-4322-8E4A-25ABEC5BDA20}" dt="2023-08-04T12:10:54.636" v="6300" actId="20577"/>
          <ac:spMkLst>
            <pc:docMk/>
            <pc:sldMk cId="1065223053" sldId="278"/>
            <ac:spMk id="3" creationId="{CD75FE56-E167-16BD-7A1F-D0AA6DE52C0C}"/>
          </ac:spMkLst>
        </pc:spChg>
        <pc:spChg chg="add mod">
          <ac:chgData name="Mundrane, Michael" userId="bdea106f-fec5-4615-8614-6dd8645a5ce3" providerId="ADAL" clId="{B3527A72-C69C-4322-8E4A-25ABEC5BDA20}" dt="2023-08-04T18:53:51.509" v="9081" actId="1035"/>
          <ac:spMkLst>
            <pc:docMk/>
            <pc:sldMk cId="1065223053" sldId="278"/>
            <ac:spMk id="12" creationId="{62CB12FB-3659-7558-4CDA-3810789E6C67}"/>
          </ac:spMkLst>
        </pc:spChg>
        <pc:spChg chg="add del mod">
          <ac:chgData name="Mundrane, Michael" userId="bdea106f-fec5-4615-8614-6dd8645a5ce3" providerId="ADAL" clId="{B3527A72-C69C-4322-8E4A-25ABEC5BDA20}" dt="2023-08-04T17:43:41.751" v="7090" actId="478"/>
          <ac:spMkLst>
            <pc:docMk/>
            <pc:sldMk cId="1065223053" sldId="278"/>
            <ac:spMk id="23" creationId="{8BDDBB19-8D00-4085-DEFE-5823A5EC4AA9}"/>
          </ac:spMkLst>
        </pc:spChg>
        <pc:spChg chg="add mod">
          <ac:chgData name="Mundrane, Michael" userId="bdea106f-fec5-4615-8614-6dd8645a5ce3" providerId="ADAL" clId="{B3527A72-C69C-4322-8E4A-25ABEC5BDA20}" dt="2023-08-04T18:53:51.509" v="9081" actId="1035"/>
          <ac:spMkLst>
            <pc:docMk/>
            <pc:sldMk cId="1065223053" sldId="278"/>
            <ac:spMk id="24" creationId="{6E6E9163-7014-DB87-B1B9-6B4E73FBE551}"/>
          </ac:spMkLst>
        </pc:spChg>
        <pc:spChg chg="mod">
          <ac:chgData name="Mundrane, Michael" userId="bdea106f-fec5-4615-8614-6dd8645a5ce3" providerId="ADAL" clId="{B3527A72-C69C-4322-8E4A-25ABEC5BDA20}" dt="2023-08-04T18:53:43.501" v="9070"/>
          <ac:spMkLst>
            <pc:docMk/>
            <pc:sldMk cId="1065223053" sldId="278"/>
            <ac:spMk id="29" creationId="{00FCF3C0-F77C-4294-3090-0D86981EBB07}"/>
          </ac:spMkLst>
        </pc:spChg>
        <pc:spChg chg="mod">
          <ac:chgData name="Mundrane, Michael" userId="bdea106f-fec5-4615-8614-6dd8645a5ce3" providerId="ADAL" clId="{B3527A72-C69C-4322-8E4A-25ABEC5BDA20}" dt="2023-08-04T18:53:43.501" v="9070"/>
          <ac:spMkLst>
            <pc:docMk/>
            <pc:sldMk cId="1065223053" sldId="278"/>
            <ac:spMk id="30" creationId="{D34A021B-9A4C-463D-9FD1-60D20DC23365}"/>
          </ac:spMkLst>
        </pc:spChg>
        <pc:grpChg chg="add mod">
          <ac:chgData name="Mundrane, Michael" userId="bdea106f-fec5-4615-8614-6dd8645a5ce3" providerId="ADAL" clId="{B3527A72-C69C-4322-8E4A-25ABEC5BDA20}" dt="2023-08-04T18:53:51.509" v="9081" actId="1035"/>
          <ac:grpSpMkLst>
            <pc:docMk/>
            <pc:sldMk cId="1065223053" sldId="278"/>
            <ac:grpSpMk id="27" creationId="{9A1D95EE-BDDE-C5E6-F6C9-256029867484}"/>
          </ac:grpSpMkLst>
        </pc:grpChg>
        <pc:grpChg chg="add mod">
          <ac:chgData name="Mundrane, Michael" userId="bdea106f-fec5-4615-8614-6dd8645a5ce3" providerId="ADAL" clId="{B3527A72-C69C-4322-8E4A-25ABEC5BDA20}" dt="2023-08-07T14:56:40.719" v="10007" actId="1035"/>
          <ac:grpSpMkLst>
            <pc:docMk/>
            <pc:sldMk cId="1065223053" sldId="278"/>
            <ac:grpSpMk id="28" creationId="{9B7E62C9-BAC1-4CA3-D787-468AA811507B}"/>
          </ac:grpSpMkLst>
        </pc:grpChg>
        <pc:graphicFrameChg chg="add mod">
          <ac:chgData name="Mundrane, Michael" userId="bdea106f-fec5-4615-8614-6dd8645a5ce3" providerId="ADAL" clId="{B3527A72-C69C-4322-8E4A-25ABEC5BDA20}" dt="2023-08-03T13:33:44.084" v="2858" actId="1076"/>
          <ac:graphicFrameMkLst>
            <pc:docMk/>
            <pc:sldMk cId="1065223053" sldId="278"/>
            <ac:graphicFrameMk id="4" creationId="{6FCD1473-03AC-1597-A7CD-9A8CE556B5AC}"/>
          </ac:graphicFrameMkLst>
        </pc:graphicFrameChg>
        <pc:graphicFrameChg chg="add del mod">
          <ac:chgData name="Mundrane, Michael" userId="bdea106f-fec5-4615-8614-6dd8645a5ce3" providerId="ADAL" clId="{B3527A72-C69C-4322-8E4A-25ABEC5BDA20}" dt="2023-08-03T12:25:05.485" v="2086"/>
          <ac:graphicFrameMkLst>
            <pc:docMk/>
            <pc:sldMk cId="1065223053" sldId="278"/>
            <ac:graphicFrameMk id="5" creationId="{24F1C11A-C55A-EF73-C747-80FC5BC13515}"/>
          </ac:graphicFrameMkLst>
        </pc:graphicFrameChg>
        <pc:graphicFrameChg chg="add del mod">
          <ac:chgData name="Mundrane, Michael" userId="bdea106f-fec5-4615-8614-6dd8645a5ce3" providerId="ADAL" clId="{B3527A72-C69C-4322-8E4A-25ABEC5BDA20}" dt="2023-08-03T12:25:12.953" v="2090"/>
          <ac:graphicFrameMkLst>
            <pc:docMk/>
            <pc:sldMk cId="1065223053" sldId="278"/>
            <ac:graphicFrameMk id="6" creationId="{872EFD7A-A4D1-9FB6-DC3D-649ADCB14F8B}"/>
          </ac:graphicFrameMkLst>
        </pc:graphicFrameChg>
        <pc:graphicFrameChg chg="add del mod">
          <ac:chgData name="Mundrane, Michael" userId="bdea106f-fec5-4615-8614-6dd8645a5ce3" providerId="ADAL" clId="{B3527A72-C69C-4322-8E4A-25ABEC5BDA20}" dt="2023-08-03T12:25:19.363" v="2092"/>
          <ac:graphicFrameMkLst>
            <pc:docMk/>
            <pc:sldMk cId="1065223053" sldId="278"/>
            <ac:graphicFrameMk id="7" creationId="{5DD2749D-2B66-4D9B-0D07-02CBEDC9CC95}"/>
          </ac:graphicFrameMkLst>
        </pc:graphicFrameChg>
        <pc:graphicFrameChg chg="add del mod">
          <ac:chgData name="Mundrane, Michael" userId="bdea106f-fec5-4615-8614-6dd8645a5ce3" providerId="ADAL" clId="{B3527A72-C69C-4322-8E4A-25ABEC5BDA20}" dt="2023-08-03T12:49:58.891" v="2213" actId="478"/>
          <ac:graphicFrameMkLst>
            <pc:docMk/>
            <pc:sldMk cId="1065223053" sldId="278"/>
            <ac:graphicFrameMk id="8" creationId="{E0C9BE69-DB9F-547C-FA0F-B4941DFC8D53}"/>
          </ac:graphicFrameMkLst>
        </pc:graphicFrameChg>
        <pc:graphicFrameChg chg="add del mod">
          <ac:chgData name="Mundrane, Michael" userId="bdea106f-fec5-4615-8614-6dd8645a5ce3" providerId="ADAL" clId="{B3527A72-C69C-4322-8E4A-25ABEC5BDA20}" dt="2023-08-03T12:48:44.220" v="2208"/>
          <ac:graphicFrameMkLst>
            <pc:docMk/>
            <pc:sldMk cId="1065223053" sldId="278"/>
            <ac:graphicFrameMk id="9" creationId="{B957D390-56CD-C966-5234-EFD469A2E208}"/>
          </ac:graphicFrameMkLst>
        </pc:graphicFrameChg>
        <pc:graphicFrameChg chg="add del mod">
          <ac:chgData name="Mundrane, Michael" userId="bdea106f-fec5-4615-8614-6dd8645a5ce3" providerId="ADAL" clId="{B3527A72-C69C-4322-8E4A-25ABEC5BDA20}" dt="2023-08-03T13:33:37.032" v="2857" actId="478"/>
          <ac:graphicFrameMkLst>
            <pc:docMk/>
            <pc:sldMk cId="1065223053" sldId="278"/>
            <ac:graphicFrameMk id="10" creationId="{0ED2B302-8859-300C-9211-A9BB317B212B}"/>
          </ac:graphicFrameMkLst>
        </pc:graphicFrameChg>
        <pc:graphicFrameChg chg="add mod">
          <ac:chgData name="Mundrane, Michael" userId="bdea106f-fec5-4615-8614-6dd8645a5ce3" providerId="ADAL" clId="{B3527A72-C69C-4322-8E4A-25ABEC5BDA20}" dt="2023-08-03T14:08:48.453" v="4267" actId="1035"/>
          <ac:graphicFrameMkLst>
            <pc:docMk/>
            <pc:sldMk cId="1065223053" sldId="278"/>
            <ac:graphicFrameMk id="13" creationId="{7640A0F7-A8C6-7215-5D8C-BF2C4A312F90}"/>
          </ac:graphicFrameMkLst>
        </pc:graphicFrameChg>
        <pc:cxnChg chg="add">
          <ac:chgData name="Mundrane, Michael" userId="bdea106f-fec5-4615-8614-6dd8645a5ce3" providerId="ADAL" clId="{B3527A72-C69C-4322-8E4A-25ABEC5BDA20}" dt="2023-08-03T14:01:17.544" v="3966" actId="11529"/>
          <ac:cxnSpMkLst>
            <pc:docMk/>
            <pc:sldMk cId="1065223053" sldId="278"/>
            <ac:cxnSpMk id="15" creationId="{53E6BD1F-DE5F-F4C2-63D9-98A7DCA38582}"/>
          </ac:cxnSpMkLst>
        </pc:cxnChg>
        <pc:cxnChg chg="add mod">
          <ac:chgData name="Mundrane, Michael" userId="bdea106f-fec5-4615-8614-6dd8645a5ce3" providerId="ADAL" clId="{B3527A72-C69C-4322-8E4A-25ABEC5BDA20}" dt="2023-08-03T14:01:36.244" v="3967" actId="11529"/>
          <ac:cxnSpMkLst>
            <pc:docMk/>
            <pc:sldMk cId="1065223053" sldId="278"/>
            <ac:cxnSpMk id="17" creationId="{993BE070-3FE3-3891-95C8-9A171E6169A2}"/>
          </ac:cxnSpMkLst>
        </pc:cxnChg>
        <pc:cxnChg chg="add mod">
          <ac:chgData name="Mundrane, Michael" userId="bdea106f-fec5-4615-8614-6dd8645a5ce3" providerId="ADAL" clId="{B3527A72-C69C-4322-8E4A-25ABEC5BDA20}" dt="2023-08-04T17:44:33.095" v="7111" actId="164"/>
          <ac:cxnSpMkLst>
            <pc:docMk/>
            <pc:sldMk cId="1065223053" sldId="278"/>
            <ac:cxnSpMk id="19" creationId="{821AB7E9-C4AF-0525-8D14-DDD8EE7DDEAC}"/>
          </ac:cxnSpMkLst>
        </pc:cxnChg>
        <pc:cxnChg chg="add mod">
          <ac:chgData name="Mundrane, Michael" userId="bdea106f-fec5-4615-8614-6dd8645a5ce3" providerId="ADAL" clId="{B3527A72-C69C-4322-8E4A-25ABEC5BDA20}" dt="2023-08-04T17:44:33.095" v="7111" actId="164"/>
          <ac:cxnSpMkLst>
            <pc:docMk/>
            <pc:sldMk cId="1065223053" sldId="278"/>
            <ac:cxnSpMk id="20" creationId="{9DE1BF48-6ACB-3882-8C36-DB2D13B93934}"/>
          </ac:cxnSpMkLst>
        </pc:cxnChg>
        <pc:cxnChg chg="add mod">
          <ac:chgData name="Mundrane, Michael" userId="bdea106f-fec5-4615-8614-6dd8645a5ce3" providerId="ADAL" clId="{B3527A72-C69C-4322-8E4A-25ABEC5BDA20}" dt="2023-08-04T17:44:33.095" v="7111" actId="164"/>
          <ac:cxnSpMkLst>
            <pc:docMk/>
            <pc:sldMk cId="1065223053" sldId="278"/>
            <ac:cxnSpMk id="21" creationId="{AFA40778-21E2-8D1F-C1D7-03983DE0F4B7}"/>
          </ac:cxnSpMkLst>
        </pc:cxnChg>
        <pc:cxnChg chg="add mod">
          <ac:chgData name="Mundrane, Michael" userId="bdea106f-fec5-4615-8614-6dd8645a5ce3" providerId="ADAL" clId="{B3527A72-C69C-4322-8E4A-25ABEC5BDA20}" dt="2023-08-04T17:44:33.095" v="7111" actId="164"/>
          <ac:cxnSpMkLst>
            <pc:docMk/>
            <pc:sldMk cId="1065223053" sldId="278"/>
            <ac:cxnSpMk id="22" creationId="{360FA5D4-C42D-BCA1-EB00-CE76D73A136D}"/>
          </ac:cxnSpMkLst>
        </pc:cxnChg>
        <pc:cxnChg chg="add mod">
          <ac:chgData name="Mundrane, Michael" userId="bdea106f-fec5-4615-8614-6dd8645a5ce3" providerId="ADAL" clId="{B3527A72-C69C-4322-8E4A-25ABEC5BDA20}" dt="2023-08-04T17:44:33.095" v="7111" actId="164"/>
          <ac:cxnSpMkLst>
            <pc:docMk/>
            <pc:sldMk cId="1065223053" sldId="278"/>
            <ac:cxnSpMk id="26" creationId="{AA741244-7363-C203-8218-2324790A57DC}"/>
          </ac:cxnSpMkLst>
        </pc:cxnChg>
        <pc:cxnChg chg="mod">
          <ac:chgData name="Mundrane, Michael" userId="bdea106f-fec5-4615-8614-6dd8645a5ce3" providerId="ADAL" clId="{B3527A72-C69C-4322-8E4A-25ABEC5BDA20}" dt="2023-08-04T18:53:43.501" v="9070"/>
          <ac:cxnSpMkLst>
            <pc:docMk/>
            <pc:sldMk cId="1065223053" sldId="278"/>
            <ac:cxnSpMk id="31" creationId="{60EE7B61-4455-8827-9DBB-640F1C64FEE8}"/>
          </ac:cxnSpMkLst>
        </pc:cxnChg>
      </pc:sldChg>
      <pc:sldChg chg="addSp delSp modSp new mod modTransition">
        <pc:chgData name="Mundrane, Michael" userId="bdea106f-fec5-4615-8614-6dd8645a5ce3" providerId="ADAL" clId="{B3527A72-C69C-4322-8E4A-25ABEC5BDA20}" dt="2023-08-07T14:24:45.715" v="9674" actId="1036"/>
        <pc:sldMkLst>
          <pc:docMk/>
          <pc:sldMk cId="2172606736" sldId="279"/>
        </pc:sldMkLst>
        <pc:spChg chg="add del mod">
          <ac:chgData name="Mundrane, Michael" userId="bdea106f-fec5-4615-8614-6dd8645a5ce3" providerId="ADAL" clId="{B3527A72-C69C-4322-8E4A-25ABEC5BDA20}" dt="2023-08-03T14:09:44.972" v="4323" actId="14100"/>
          <ac:spMkLst>
            <pc:docMk/>
            <pc:sldMk cId="2172606736" sldId="279"/>
            <ac:spMk id="2" creationId="{BBAB046B-6BDA-06BC-CAC4-C77E97CFBE69}"/>
          </ac:spMkLst>
        </pc:spChg>
        <pc:spChg chg="mod">
          <ac:chgData name="Mundrane, Michael" userId="bdea106f-fec5-4615-8614-6dd8645a5ce3" providerId="ADAL" clId="{B3527A72-C69C-4322-8E4A-25ABEC5BDA20}" dt="2023-08-04T12:12:21.838" v="6326" actId="20577"/>
          <ac:spMkLst>
            <pc:docMk/>
            <pc:sldMk cId="2172606736" sldId="279"/>
            <ac:spMk id="3" creationId="{B9489D32-088E-3CCA-C05C-101B7D6BE1D4}"/>
          </ac:spMkLst>
        </pc:spChg>
        <pc:spChg chg="add mod">
          <ac:chgData name="Mundrane, Michael" userId="bdea106f-fec5-4615-8614-6dd8645a5ce3" providerId="ADAL" clId="{B3527A72-C69C-4322-8E4A-25ABEC5BDA20}" dt="2023-08-07T14:24:45.715" v="9674" actId="1036"/>
          <ac:spMkLst>
            <pc:docMk/>
            <pc:sldMk cId="2172606736" sldId="279"/>
            <ac:spMk id="9" creationId="{9C1A0E1D-AD05-2E85-A760-89C36C62B74D}"/>
          </ac:spMkLst>
        </pc:spChg>
        <pc:spChg chg="add mod">
          <ac:chgData name="Mundrane, Michael" userId="bdea106f-fec5-4615-8614-6dd8645a5ce3" providerId="ADAL" clId="{B3527A72-C69C-4322-8E4A-25ABEC5BDA20}" dt="2023-08-07T14:24:45.715" v="9674" actId="1036"/>
          <ac:spMkLst>
            <pc:docMk/>
            <pc:sldMk cId="2172606736" sldId="279"/>
            <ac:spMk id="13" creationId="{2064B439-9126-4A6E-8D33-D945764ACE36}"/>
          </ac:spMkLst>
        </pc:spChg>
        <pc:spChg chg="add mod">
          <ac:chgData name="Mundrane, Michael" userId="bdea106f-fec5-4615-8614-6dd8645a5ce3" providerId="ADAL" clId="{B3527A72-C69C-4322-8E4A-25ABEC5BDA20}" dt="2023-08-04T12:12:56.767" v="6345" actId="20577"/>
          <ac:spMkLst>
            <pc:docMk/>
            <pc:sldMk cId="2172606736" sldId="279"/>
            <ac:spMk id="20" creationId="{34931D32-3F37-E1DE-5C52-ED18E6AB93F0}"/>
          </ac:spMkLst>
        </pc:spChg>
        <pc:spChg chg="add mod">
          <ac:chgData name="Mundrane, Michael" userId="bdea106f-fec5-4615-8614-6dd8645a5ce3" providerId="ADAL" clId="{B3527A72-C69C-4322-8E4A-25ABEC5BDA20}" dt="2023-08-03T14:11:18.823" v="4405" actId="1035"/>
          <ac:spMkLst>
            <pc:docMk/>
            <pc:sldMk cId="2172606736" sldId="279"/>
            <ac:spMk id="21" creationId="{2FDB9FB5-44EB-449B-F45B-033C8D121DE5}"/>
          </ac:spMkLst>
        </pc:spChg>
        <pc:spChg chg="mod">
          <ac:chgData name="Mundrane, Michael" userId="bdea106f-fec5-4615-8614-6dd8645a5ce3" providerId="ADAL" clId="{B3527A72-C69C-4322-8E4A-25ABEC5BDA20}" dt="2023-08-04T18:53:36.024" v="9068"/>
          <ac:spMkLst>
            <pc:docMk/>
            <pc:sldMk cId="2172606736" sldId="279"/>
            <ac:spMk id="23" creationId="{B58778A0-F6DA-9A28-53F8-934E8F6B4BCC}"/>
          </ac:spMkLst>
        </pc:spChg>
        <pc:spChg chg="mod">
          <ac:chgData name="Mundrane, Michael" userId="bdea106f-fec5-4615-8614-6dd8645a5ce3" providerId="ADAL" clId="{B3527A72-C69C-4322-8E4A-25ABEC5BDA20}" dt="2023-08-04T18:53:36.024" v="9068"/>
          <ac:spMkLst>
            <pc:docMk/>
            <pc:sldMk cId="2172606736" sldId="279"/>
            <ac:spMk id="24" creationId="{2686B3BA-EBEE-B63C-5609-51C5F66C5991}"/>
          </ac:spMkLst>
        </pc:spChg>
        <pc:grpChg chg="add del mod">
          <ac:chgData name="Mundrane, Michael" userId="bdea106f-fec5-4615-8614-6dd8645a5ce3" providerId="ADAL" clId="{B3527A72-C69C-4322-8E4A-25ABEC5BDA20}" dt="2023-08-07T14:23:45.310" v="9632" actId="165"/>
          <ac:grpSpMkLst>
            <pc:docMk/>
            <pc:sldMk cId="2172606736" sldId="279"/>
            <ac:grpSpMk id="4" creationId="{DB614346-E932-5885-0B5E-761C98302910}"/>
          </ac:grpSpMkLst>
        </pc:grpChg>
        <pc:grpChg chg="add mod">
          <ac:chgData name="Mundrane, Michael" userId="bdea106f-fec5-4615-8614-6dd8645a5ce3" providerId="ADAL" clId="{B3527A72-C69C-4322-8E4A-25ABEC5BDA20}" dt="2023-08-07T14:24:45.715" v="9674" actId="1036"/>
          <ac:grpSpMkLst>
            <pc:docMk/>
            <pc:sldMk cId="2172606736" sldId="279"/>
            <ac:grpSpMk id="16" creationId="{73C9AEBE-C54D-46C8-317D-06CA3B3F346C}"/>
          </ac:grpSpMkLst>
        </pc:grpChg>
        <pc:grpChg chg="add mod">
          <ac:chgData name="Mundrane, Michael" userId="bdea106f-fec5-4615-8614-6dd8645a5ce3" providerId="ADAL" clId="{B3527A72-C69C-4322-8E4A-25ABEC5BDA20}" dt="2023-08-07T14:24:45.715" v="9674" actId="1036"/>
          <ac:grpSpMkLst>
            <pc:docMk/>
            <pc:sldMk cId="2172606736" sldId="279"/>
            <ac:grpSpMk id="22" creationId="{A7780A9A-9C27-BC26-9A53-06ADC31C9299}"/>
          </ac:grpSpMkLst>
        </pc:grpChg>
        <pc:graphicFrameChg chg="add mod">
          <ac:chgData name="Mundrane, Michael" userId="bdea106f-fec5-4615-8614-6dd8645a5ce3" providerId="ADAL" clId="{B3527A72-C69C-4322-8E4A-25ABEC5BDA20}" dt="2023-08-03T12:24:19.225" v="2081"/>
          <ac:graphicFrameMkLst>
            <pc:docMk/>
            <pc:sldMk cId="2172606736" sldId="279"/>
            <ac:graphicFrameMk id="4" creationId="{BE059A9D-C756-E6C1-4662-C0F7DC43586F}"/>
          </ac:graphicFrameMkLst>
        </pc:graphicFrameChg>
        <pc:graphicFrameChg chg="add mod">
          <ac:chgData name="Mundrane, Michael" userId="bdea106f-fec5-4615-8614-6dd8645a5ce3" providerId="ADAL" clId="{B3527A72-C69C-4322-8E4A-25ABEC5BDA20}" dt="2023-08-03T13:33:17.328" v="2855" actId="1076"/>
          <ac:graphicFrameMkLst>
            <pc:docMk/>
            <pc:sldMk cId="2172606736" sldId="279"/>
            <ac:graphicFrameMk id="5" creationId="{BE059A9D-C756-E6C1-4662-C0F7DC43586F}"/>
          </ac:graphicFrameMkLst>
        </pc:graphicFrameChg>
        <pc:graphicFrameChg chg="add del mod">
          <ac:chgData name="Mundrane, Michael" userId="bdea106f-fec5-4615-8614-6dd8645a5ce3" providerId="ADAL" clId="{B3527A72-C69C-4322-8E4A-25ABEC5BDA20}" dt="2023-08-03T12:50:46.125" v="2217" actId="478"/>
          <ac:graphicFrameMkLst>
            <pc:docMk/>
            <pc:sldMk cId="2172606736" sldId="279"/>
            <ac:graphicFrameMk id="6" creationId="{07A6FA98-8F64-7B46-50F1-57AD951EA6EA}"/>
          </ac:graphicFrameMkLst>
        </pc:graphicFrameChg>
        <pc:graphicFrameChg chg="add del mod">
          <ac:chgData name="Mundrane, Michael" userId="bdea106f-fec5-4615-8614-6dd8645a5ce3" providerId="ADAL" clId="{B3527A72-C69C-4322-8E4A-25ABEC5BDA20}" dt="2023-08-03T13:24:59.359" v="2807" actId="478"/>
          <ac:graphicFrameMkLst>
            <pc:docMk/>
            <pc:sldMk cId="2172606736" sldId="279"/>
            <ac:graphicFrameMk id="7" creationId="{5CE1C1DC-5F4B-0792-D59A-183187F60D48}"/>
          </ac:graphicFrameMkLst>
        </pc:graphicFrameChg>
        <pc:graphicFrameChg chg="add mod">
          <ac:chgData name="Mundrane, Michael" userId="bdea106f-fec5-4615-8614-6dd8645a5ce3" providerId="ADAL" clId="{B3527A72-C69C-4322-8E4A-25ABEC5BDA20}" dt="2023-08-03T14:09:58.391" v="4338" actId="1036"/>
          <ac:graphicFrameMkLst>
            <pc:docMk/>
            <pc:sldMk cId="2172606736" sldId="279"/>
            <ac:graphicFrameMk id="10" creationId="{BE1429F1-E162-CC98-2323-2931F4D454C0}"/>
          </ac:graphicFrameMkLst>
        </pc:graphicFrameChg>
        <pc:cxnChg chg="mod topLvl">
          <ac:chgData name="Mundrane, Michael" userId="bdea106f-fec5-4615-8614-6dd8645a5ce3" providerId="ADAL" clId="{B3527A72-C69C-4322-8E4A-25ABEC5BDA20}" dt="2023-08-07T14:24:19.656" v="9660" actId="164"/>
          <ac:cxnSpMkLst>
            <pc:docMk/>
            <pc:sldMk cId="2172606736" sldId="279"/>
            <ac:cxnSpMk id="6" creationId="{4553B889-B4DC-813E-403A-75D8D4100385}"/>
          </ac:cxnSpMkLst>
        </pc:cxnChg>
        <pc:cxnChg chg="mod topLvl">
          <ac:chgData name="Mundrane, Michael" userId="bdea106f-fec5-4615-8614-6dd8645a5ce3" providerId="ADAL" clId="{B3527A72-C69C-4322-8E4A-25ABEC5BDA20}" dt="2023-08-07T14:24:19.656" v="9660" actId="164"/>
          <ac:cxnSpMkLst>
            <pc:docMk/>
            <pc:sldMk cId="2172606736" sldId="279"/>
            <ac:cxnSpMk id="7" creationId="{95FA9EB6-3418-D10A-4786-A0785AB266E5}"/>
          </ac:cxnSpMkLst>
        </pc:cxnChg>
        <pc:cxnChg chg="mod topLvl">
          <ac:chgData name="Mundrane, Michael" userId="bdea106f-fec5-4615-8614-6dd8645a5ce3" providerId="ADAL" clId="{B3527A72-C69C-4322-8E4A-25ABEC5BDA20}" dt="2023-08-07T14:24:19.656" v="9660" actId="164"/>
          <ac:cxnSpMkLst>
            <pc:docMk/>
            <pc:sldMk cId="2172606736" sldId="279"/>
            <ac:cxnSpMk id="8" creationId="{A87FBC1C-3FED-276F-2488-8C14B82796CE}"/>
          </ac:cxnSpMkLst>
        </pc:cxnChg>
        <pc:cxnChg chg="mod topLvl">
          <ac:chgData name="Mundrane, Michael" userId="bdea106f-fec5-4615-8614-6dd8645a5ce3" providerId="ADAL" clId="{B3527A72-C69C-4322-8E4A-25ABEC5BDA20}" dt="2023-08-07T14:24:19.656" v="9660" actId="164"/>
          <ac:cxnSpMkLst>
            <pc:docMk/>
            <pc:sldMk cId="2172606736" sldId="279"/>
            <ac:cxnSpMk id="11" creationId="{F195014E-1A13-05A6-A3B7-9895B37B841E}"/>
          </ac:cxnSpMkLst>
        </pc:cxnChg>
        <pc:cxnChg chg="add del mod">
          <ac:chgData name="Mundrane, Michael" userId="bdea106f-fec5-4615-8614-6dd8645a5ce3" providerId="ADAL" clId="{B3527A72-C69C-4322-8E4A-25ABEC5BDA20}" dt="2023-08-03T14:05:49.177" v="4134" actId="478"/>
          <ac:cxnSpMkLst>
            <pc:docMk/>
            <pc:sldMk cId="2172606736" sldId="279"/>
            <ac:cxnSpMk id="12" creationId="{5170C4E8-8743-494B-09CC-ADCFA4D6D80D}"/>
          </ac:cxnSpMkLst>
        </pc:cxnChg>
        <pc:cxnChg chg="mod topLvl">
          <ac:chgData name="Mundrane, Michael" userId="bdea106f-fec5-4615-8614-6dd8645a5ce3" providerId="ADAL" clId="{B3527A72-C69C-4322-8E4A-25ABEC5BDA20}" dt="2023-08-07T14:24:19.656" v="9660" actId="164"/>
          <ac:cxnSpMkLst>
            <pc:docMk/>
            <pc:sldMk cId="2172606736" sldId="279"/>
            <ac:cxnSpMk id="12" creationId="{F6B7BDFF-5911-D981-47F8-964B334F4C79}"/>
          </ac:cxnSpMkLst>
        </pc:cxnChg>
        <pc:cxnChg chg="add del mod">
          <ac:chgData name="Mundrane, Michael" userId="bdea106f-fec5-4615-8614-6dd8645a5ce3" providerId="ADAL" clId="{B3527A72-C69C-4322-8E4A-25ABEC5BDA20}" dt="2023-08-07T14:24:04.260" v="9636" actId="478"/>
          <ac:cxnSpMkLst>
            <pc:docMk/>
            <pc:sldMk cId="2172606736" sldId="279"/>
            <ac:cxnSpMk id="14" creationId="{EA40C622-FA9A-D814-22A9-D0C6D3A78A49}"/>
          </ac:cxnSpMkLst>
        </pc:cxnChg>
        <pc:cxnChg chg="add del">
          <ac:chgData name="Mundrane, Michael" userId="bdea106f-fec5-4615-8614-6dd8645a5ce3" providerId="ADAL" clId="{B3527A72-C69C-4322-8E4A-25ABEC5BDA20}" dt="2023-08-03T14:05:47.772" v="4133" actId="478"/>
          <ac:cxnSpMkLst>
            <pc:docMk/>
            <pc:sldMk cId="2172606736" sldId="279"/>
            <ac:cxnSpMk id="17" creationId="{BD03B10E-958D-A6CF-6B97-3AFADFAE76C0}"/>
          </ac:cxnSpMkLst>
        </pc:cxnChg>
        <pc:cxnChg chg="add mod">
          <ac:chgData name="Mundrane, Michael" userId="bdea106f-fec5-4615-8614-6dd8645a5ce3" providerId="ADAL" clId="{B3527A72-C69C-4322-8E4A-25ABEC5BDA20}" dt="2023-08-03T14:06:03.954" v="4139" actId="1038"/>
          <ac:cxnSpMkLst>
            <pc:docMk/>
            <pc:sldMk cId="2172606736" sldId="279"/>
            <ac:cxnSpMk id="19" creationId="{2889E8F6-0706-636B-EF44-BF51B2BCB8B8}"/>
          </ac:cxnSpMkLst>
        </pc:cxnChg>
        <pc:cxnChg chg="mod">
          <ac:chgData name="Mundrane, Michael" userId="bdea106f-fec5-4615-8614-6dd8645a5ce3" providerId="ADAL" clId="{B3527A72-C69C-4322-8E4A-25ABEC5BDA20}" dt="2023-08-04T18:53:36.024" v="9068"/>
          <ac:cxnSpMkLst>
            <pc:docMk/>
            <pc:sldMk cId="2172606736" sldId="279"/>
            <ac:cxnSpMk id="25" creationId="{B22A1763-3535-8C70-B8D5-4D84D9A0EF39}"/>
          </ac:cxnSpMkLst>
        </pc:cxnChg>
      </pc:sldChg>
      <pc:sldChg chg="addSp delSp modSp add mod modTransition modAnim">
        <pc:chgData name="Mundrane, Michael" userId="bdea106f-fec5-4615-8614-6dd8645a5ce3" providerId="ADAL" clId="{B3527A72-C69C-4322-8E4A-25ABEC5BDA20}" dt="2023-08-07T14:17:38.619" v="9626"/>
        <pc:sldMkLst>
          <pc:docMk/>
          <pc:sldMk cId="327216233" sldId="280"/>
        </pc:sldMkLst>
        <pc:spChg chg="mod">
          <ac:chgData name="Mundrane, Michael" userId="bdea106f-fec5-4615-8614-6dd8645a5ce3" providerId="ADAL" clId="{B3527A72-C69C-4322-8E4A-25ABEC5BDA20}" dt="2023-08-03T13:40:55.063" v="3079" actId="1035"/>
          <ac:spMkLst>
            <pc:docMk/>
            <pc:sldMk cId="327216233" sldId="280"/>
            <ac:spMk id="2" creationId="{3C1CD308-FF07-65EC-A14A-EB3648523958}"/>
          </ac:spMkLst>
        </pc:spChg>
        <pc:spChg chg="mod">
          <ac:chgData name="Mundrane, Michael" userId="bdea106f-fec5-4615-8614-6dd8645a5ce3" providerId="ADAL" clId="{B3527A72-C69C-4322-8E4A-25ABEC5BDA20}" dt="2023-08-04T12:09:41.635" v="6245" actId="20577"/>
          <ac:spMkLst>
            <pc:docMk/>
            <pc:sldMk cId="327216233" sldId="280"/>
            <ac:spMk id="3" creationId="{1BA4A160-E105-2A13-B430-040259132293}"/>
          </ac:spMkLst>
        </pc:spChg>
        <pc:spChg chg="add mod">
          <ac:chgData name="Mundrane, Michael" userId="bdea106f-fec5-4615-8614-6dd8645a5ce3" providerId="ADAL" clId="{B3527A72-C69C-4322-8E4A-25ABEC5BDA20}" dt="2023-08-03T13:38:30.189" v="3018" actId="164"/>
          <ac:spMkLst>
            <pc:docMk/>
            <pc:sldMk cId="327216233" sldId="280"/>
            <ac:spMk id="7" creationId="{54201038-72F3-CDAC-F391-A2303A5B7818}"/>
          </ac:spMkLst>
        </pc:spChg>
        <pc:spChg chg="mod">
          <ac:chgData name="Mundrane, Michael" userId="bdea106f-fec5-4615-8614-6dd8645a5ce3" providerId="ADAL" clId="{B3527A72-C69C-4322-8E4A-25ABEC5BDA20}" dt="2023-08-03T13:40:55.063" v="3079" actId="1035"/>
          <ac:spMkLst>
            <pc:docMk/>
            <pc:sldMk cId="327216233" sldId="280"/>
            <ac:spMk id="8" creationId="{0F53DB88-FCA3-A38F-BD2B-FE90B737AB93}"/>
          </ac:spMkLst>
        </pc:spChg>
        <pc:spChg chg="del">
          <ac:chgData name="Mundrane, Michael" userId="bdea106f-fec5-4615-8614-6dd8645a5ce3" providerId="ADAL" clId="{B3527A72-C69C-4322-8E4A-25ABEC5BDA20}" dt="2023-08-03T13:16:29.797" v="2779" actId="478"/>
          <ac:spMkLst>
            <pc:docMk/>
            <pc:sldMk cId="327216233" sldId="280"/>
            <ac:spMk id="9" creationId="{08A449C4-0780-1C22-3802-BA4F1BA75E3B}"/>
          </ac:spMkLst>
        </pc:spChg>
        <pc:spChg chg="del">
          <ac:chgData name="Mundrane, Michael" userId="bdea106f-fec5-4615-8614-6dd8645a5ce3" providerId="ADAL" clId="{B3527A72-C69C-4322-8E4A-25ABEC5BDA20}" dt="2023-08-03T13:16:27.596" v="2778" actId="478"/>
          <ac:spMkLst>
            <pc:docMk/>
            <pc:sldMk cId="327216233" sldId="280"/>
            <ac:spMk id="10" creationId="{717D65EF-265D-2610-7589-38CB4C1C5297}"/>
          </ac:spMkLst>
        </pc:spChg>
        <pc:spChg chg="add mod">
          <ac:chgData name="Mundrane, Michael" userId="bdea106f-fec5-4615-8614-6dd8645a5ce3" providerId="ADAL" clId="{B3527A72-C69C-4322-8E4A-25ABEC5BDA20}" dt="2023-08-03T13:38:30.189" v="3018" actId="164"/>
          <ac:spMkLst>
            <pc:docMk/>
            <pc:sldMk cId="327216233" sldId="280"/>
            <ac:spMk id="12" creationId="{09CC16FA-C8E3-E128-077A-3CE735032DE0}"/>
          </ac:spMkLst>
        </pc:spChg>
        <pc:spChg chg="add mod">
          <ac:chgData name="Mundrane, Michael" userId="bdea106f-fec5-4615-8614-6dd8645a5ce3" providerId="ADAL" clId="{B3527A72-C69C-4322-8E4A-25ABEC5BDA20}" dt="2023-08-03T13:40:55.063" v="3079" actId="1035"/>
          <ac:spMkLst>
            <pc:docMk/>
            <pc:sldMk cId="327216233" sldId="280"/>
            <ac:spMk id="14" creationId="{22A27F10-449C-656B-0BC4-C259F81E3CEF}"/>
          </ac:spMkLst>
        </pc:spChg>
        <pc:spChg chg="add mod">
          <ac:chgData name="Mundrane, Michael" userId="bdea106f-fec5-4615-8614-6dd8645a5ce3" providerId="ADAL" clId="{B3527A72-C69C-4322-8E4A-25ABEC5BDA20}" dt="2023-08-03T13:40:55.063" v="3079" actId="1035"/>
          <ac:spMkLst>
            <pc:docMk/>
            <pc:sldMk cId="327216233" sldId="280"/>
            <ac:spMk id="16" creationId="{D820DF7A-67F5-9C1A-2517-2CF16E0FB326}"/>
          </ac:spMkLst>
        </pc:spChg>
        <pc:spChg chg="add mod">
          <ac:chgData name="Mundrane, Michael" userId="bdea106f-fec5-4615-8614-6dd8645a5ce3" providerId="ADAL" clId="{B3527A72-C69C-4322-8E4A-25ABEC5BDA20}" dt="2023-08-03T13:46:07.345" v="3528" actId="20577"/>
          <ac:spMkLst>
            <pc:docMk/>
            <pc:sldMk cId="327216233" sldId="280"/>
            <ac:spMk id="17" creationId="{B2E90994-7647-E1C5-F7FF-E4451A4593C8}"/>
          </ac:spMkLst>
        </pc:spChg>
        <pc:spChg chg="add mod">
          <ac:chgData name="Mundrane, Michael" userId="bdea106f-fec5-4615-8614-6dd8645a5ce3" providerId="ADAL" clId="{B3527A72-C69C-4322-8E4A-25ABEC5BDA20}" dt="2023-08-03T13:40:55.063" v="3079" actId="1035"/>
          <ac:spMkLst>
            <pc:docMk/>
            <pc:sldMk cId="327216233" sldId="280"/>
            <ac:spMk id="18" creationId="{58980DF3-D337-10C7-E651-6295578EB0FA}"/>
          </ac:spMkLst>
        </pc:spChg>
        <pc:spChg chg="add mod">
          <ac:chgData name="Mundrane, Michael" userId="bdea106f-fec5-4615-8614-6dd8645a5ce3" providerId="ADAL" clId="{B3527A72-C69C-4322-8E4A-25ABEC5BDA20}" dt="2023-08-03T13:40:55.063" v="3079" actId="1035"/>
          <ac:spMkLst>
            <pc:docMk/>
            <pc:sldMk cId="327216233" sldId="280"/>
            <ac:spMk id="19" creationId="{07FE7C32-1017-5EF1-4538-8327A8835162}"/>
          </ac:spMkLst>
        </pc:spChg>
        <pc:spChg chg="add mod">
          <ac:chgData name="Mundrane, Michael" userId="bdea106f-fec5-4615-8614-6dd8645a5ce3" providerId="ADAL" clId="{B3527A72-C69C-4322-8E4A-25ABEC5BDA20}" dt="2023-08-04T18:51:39.905" v="9058" actId="164"/>
          <ac:spMkLst>
            <pc:docMk/>
            <pc:sldMk cId="327216233" sldId="280"/>
            <ac:spMk id="21" creationId="{40455A8E-BDDD-05A9-84C1-4E1DB26C55E9}"/>
          </ac:spMkLst>
        </pc:spChg>
        <pc:spChg chg="add mod">
          <ac:chgData name="Mundrane, Michael" userId="bdea106f-fec5-4615-8614-6dd8645a5ce3" providerId="ADAL" clId="{B3527A72-C69C-4322-8E4A-25ABEC5BDA20}" dt="2023-08-04T18:51:39.905" v="9058" actId="164"/>
          <ac:spMkLst>
            <pc:docMk/>
            <pc:sldMk cId="327216233" sldId="280"/>
            <ac:spMk id="22" creationId="{AB3C3BB0-1628-8B80-65B3-6243BEDB6FE5}"/>
          </ac:spMkLst>
        </pc:spChg>
        <pc:grpChg chg="add mod">
          <ac:chgData name="Mundrane, Michael" userId="bdea106f-fec5-4615-8614-6dd8645a5ce3" providerId="ADAL" clId="{B3527A72-C69C-4322-8E4A-25ABEC5BDA20}" dt="2023-08-03T13:40:55.063" v="3079" actId="1035"/>
          <ac:grpSpMkLst>
            <pc:docMk/>
            <pc:sldMk cId="327216233" sldId="280"/>
            <ac:grpSpMk id="20" creationId="{8FF39F57-E764-B870-BB9A-3BB548A182DD}"/>
          </ac:grpSpMkLst>
        </pc:grpChg>
        <pc:grpChg chg="add mod">
          <ac:chgData name="Mundrane, Michael" userId="bdea106f-fec5-4615-8614-6dd8645a5ce3" providerId="ADAL" clId="{B3527A72-C69C-4322-8E4A-25ABEC5BDA20}" dt="2023-08-04T18:51:39.905" v="9058" actId="164"/>
          <ac:grpSpMkLst>
            <pc:docMk/>
            <pc:sldMk cId="327216233" sldId="280"/>
            <ac:grpSpMk id="23" creationId="{56A99CBC-2469-A967-2B3C-2C4C94FA5D58}"/>
          </ac:grpSpMkLst>
        </pc:grpChg>
        <pc:graphicFrameChg chg="del">
          <ac:chgData name="Mundrane, Michael" userId="bdea106f-fec5-4615-8614-6dd8645a5ce3" providerId="ADAL" clId="{B3527A72-C69C-4322-8E4A-25ABEC5BDA20}" dt="2023-08-03T13:16:24.298" v="2777" actId="478"/>
          <ac:graphicFrameMkLst>
            <pc:docMk/>
            <pc:sldMk cId="327216233" sldId="280"/>
            <ac:graphicFrameMk id="4" creationId="{672F03D4-07FD-48CE-F6F6-0E64C455BE8D}"/>
          </ac:graphicFrameMkLst>
        </pc:graphicFrameChg>
        <pc:graphicFrameChg chg="del">
          <ac:chgData name="Mundrane, Michael" userId="bdea106f-fec5-4615-8614-6dd8645a5ce3" providerId="ADAL" clId="{B3527A72-C69C-4322-8E4A-25ABEC5BDA20}" dt="2023-08-03T13:25:39.798" v="2810" actId="478"/>
          <ac:graphicFrameMkLst>
            <pc:docMk/>
            <pc:sldMk cId="327216233" sldId="280"/>
            <ac:graphicFrameMk id="6" creationId="{CE89BB12-B995-66A3-3D98-91FD84313F9C}"/>
          </ac:graphicFrameMkLst>
        </pc:graphicFrameChg>
      </pc:sldChg>
      <pc:sldChg chg="addSp modSp new mod modTransition">
        <pc:chgData name="Mundrane, Michael" userId="bdea106f-fec5-4615-8614-6dd8645a5ce3" providerId="ADAL" clId="{B3527A72-C69C-4322-8E4A-25ABEC5BDA20}" dt="2023-08-07T14:29:34.862" v="9735" actId="20577"/>
        <pc:sldMkLst>
          <pc:docMk/>
          <pc:sldMk cId="2097332867" sldId="281"/>
        </pc:sldMkLst>
        <pc:spChg chg="mod">
          <ac:chgData name="Mundrane, Michael" userId="bdea106f-fec5-4615-8614-6dd8645a5ce3" providerId="ADAL" clId="{B3527A72-C69C-4322-8E4A-25ABEC5BDA20}" dt="2023-08-07T14:29:34.862" v="9735" actId="20577"/>
          <ac:spMkLst>
            <pc:docMk/>
            <pc:sldMk cId="2097332867" sldId="281"/>
            <ac:spMk id="2" creationId="{5DD7E160-86A5-D193-49A1-C24CB6933D7F}"/>
          </ac:spMkLst>
        </pc:spChg>
        <pc:spChg chg="mod">
          <ac:chgData name="Mundrane, Michael" userId="bdea106f-fec5-4615-8614-6dd8645a5ce3" providerId="ADAL" clId="{B3527A72-C69C-4322-8E4A-25ABEC5BDA20}" dt="2023-08-04T17:26:16.655" v="6704" actId="20577"/>
          <ac:spMkLst>
            <pc:docMk/>
            <pc:sldMk cId="2097332867" sldId="281"/>
            <ac:spMk id="3" creationId="{AC12B28A-EF48-F6C9-EE12-531891290CF1}"/>
          </ac:spMkLst>
        </pc:spChg>
        <pc:spChg chg="add mod">
          <ac:chgData name="Mundrane, Michael" userId="bdea106f-fec5-4615-8614-6dd8645a5ce3" providerId="ADAL" clId="{B3527A72-C69C-4322-8E4A-25ABEC5BDA20}" dt="2023-08-04T18:48:54.097" v="9018" actId="1035"/>
          <ac:spMkLst>
            <pc:docMk/>
            <pc:sldMk cId="2097332867" sldId="281"/>
            <ac:spMk id="24" creationId="{3112E4F0-A462-E00F-644E-CCDC03C27C18}"/>
          </ac:spMkLst>
        </pc:spChg>
        <pc:spChg chg="mod">
          <ac:chgData name="Mundrane, Michael" userId="bdea106f-fec5-4615-8614-6dd8645a5ce3" providerId="ADAL" clId="{B3527A72-C69C-4322-8E4A-25ABEC5BDA20}" dt="2023-08-04T18:47:57.422" v="8998"/>
          <ac:spMkLst>
            <pc:docMk/>
            <pc:sldMk cId="2097332867" sldId="281"/>
            <ac:spMk id="26" creationId="{00103F14-AA2F-9AAC-01C9-1BF7E48D26EB}"/>
          </ac:spMkLst>
        </pc:spChg>
        <pc:spChg chg="mod">
          <ac:chgData name="Mundrane, Michael" userId="bdea106f-fec5-4615-8614-6dd8645a5ce3" providerId="ADAL" clId="{B3527A72-C69C-4322-8E4A-25ABEC5BDA20}" dt="2023-08-04T18:47:57.422" v="8998"/>
          <ac:spMkLst>
            <pc:docMk/>
            <pc:sldMk cId="2097332867" sldId="281"/>
            <ac:spMk id="27" creationId="{1E4930D3-37AC-F184-6933-500955D86D04}"/>
          </ac:spMkLst>
        </pc:spChg>
        <pc:grpChg chg="add mod">
          <ac:chgData name="Mundrane, Michael" userId="bdea106f-fec5-4615-8614-6dd8645a5ce3" providerId="ADAL" clId="{B3527A72-C69C-4322-8E4A-25ABEC5BDA20}" dt="2023-08-04T18:49:05.692" v="9029" actId="1035"/>
          <ac:grpSpMkLst>
            <pc:docMk/>
            <pc:sldMk cId="2097332867" sldId="281"/>
            <ac:grpSpMk id="25" creationId="{18586935-1EFE-8FBA-A78C-03B4702500AA}"/>
          </ac:grpSpMkLst>
        </pc:grpChg>
        <pc:graphicFrameChg chg="add mod">
          <ac:chgData name="Mundrane, Michael" userId="bdea106f-fec5-4615-8614-6dd8645a5ce3" providerId="ADAL" clId="{B3527A72-C69C-4322-8E4A-25ABEC5BDA20}" dt="2023-08-04T17:33:05.466" v="6946"/>
          <ac:graphicFrameMkLst>
            <pc:docMk/>
            <pc:sldMk cId="2097332867" sldId="281"/>
            <ac:graphicFrameMk id="4" creationId="{BB215AF1-1DF7-FFE2-5D63-AE7BD7B7FF4B}"/>
          </ac:graphicFrameMkLst>
        </pc:graphicFrameChg>
        <pc:cxnChg chg="add mod">
          <ac:chgData name="Mundrane, Michael" userId="bdea106f-fec5-4615-8614-6dd8645a5ce3" providerId="ADAL" clId="{B3527A72-C69C-4322-8E4A-25ABEC5BDA20}" dt="2023-08-04T17:33:33.912" v="6948" actId="13822"/>
          <ac:cxnSpMkLst>
            <pc:docMk/>
            <pc:sldMk cId="2097332867" sldId="281"/>
            <ac:cxnSpMk id="6" creationId="{C572D8DF-7F81-3097-5D1D-E2476899B565}"/>
          </ac:cxnSpMkLst>
        </pc:cxnChg>
        <pc:cxnChg chg="add mod">
          <ac:chgData name="Mundrane, Michael" userId="bdea106f-fec5-4615-8614-6dd8645a5ce3" providerId="ADAL" clId="{B3527A72-C69C-4322-8E4A-25ABEC5BDA20}" dt="2023-08-04T17:33:42.561" v="6950" actId="13822"/>
          <ac:cxnSpMkLst>
            <pc:docMk/>
            <pc:sldMk cId="2097332867" sldId="281"/>
            <ac:cxnSpMk id="8" creationId="{BBBDB516-AD84-5E39-7526-8E9B428F08E2}"/>
          </ac:cxnSpMkLst>
        </pc:cxnChg>
        <pc:cxnChg chg="add mod">
          <ac:chgData name="Mundrane, Michael" userId="bdea106f-fec5-4615-8614-6dd8645a5ce3" providerId="ADAL" clId="{B3527A72-C69C-4322-8E4A-25ABEC5BDA20}" dt="2023-08-04T17:33:49.689" v="6952" actId="13822"/>
          <ac:cxnSpMkLst>
            <pc:docMk/>
            <pc:sldMk cId="2097332867" sldId="281"/>
            <ac:cxnSpMk id="10" creationId="{6B78A37C-0B30-C847-3DC2-176A562A1B0A}"/>
          </ac:cxnSpMkLst>
        </pc:cxnChg>
        <pc:cxnChg chg="add mod">
          <ac:chgData name="Mundrane, Michael" userId="bdea106f-fec5-4615-8614-6dd8645a5ce3" providerId="ADAL" clId="{B3527A72-C69C-4322-8E4A-25ABEC5BDA20}" dt="2023-08-04T17:33:58.671" v="6954" actId="13822"/>
          <ac:cxnSpMkLst>
            <pc:docMk/>
            <pc:sldMk cId="2097332867" sldId="281"/>
            <ac:cxnSpMk id="12" creationId="{BE19105C-23E8-3BA2-D7BA-0B6C018B1924}"/>
          </ac:cxnSpMkLst>
        </pc:cxnChg>
        <pc:cxnChg chg="add mod">
          <ac:chgData name="Mundrane, Michael" userId="bdea106f-fec5-4615-8614-6dd8645a5ce3" providerId="ADAL" clId="{B3527A72-C69C-4322-8E4A-25ABEC5BDA20}" dt="2023-08-04T17:34:05.352" v="6956" actId="13822"/>
          <ac:cxnSpMkLst>
            <pc:docMk/>
            <pc:sldMk cId="2097332867" sldId="281"/>
            <ac:cxnSpMk id="14" creationId="{929FC49E-F9F1-8352-FC5A-A34A045E33DD}"/>
          </ac:cxnSpMkLst>
        </pc:cxnChg>
        <pc:cxnChg chg="add mod">
          <ac:chgData name="Mundrane, Michael" userId="bdea106f-fec5-4615-8614-6dd8645a5ce3" providerId="ADAL" clId="{B3527A72-C69C-4322-8E4A-25ABEC5BDA20}" dt="2023-08-04T17:34:12.255" v="6958" actId="13822"/>
          <ac:cxnSpMkLst>
            <pc:docMk/>
            <pc:sldMk cId="2097332867" sldId="281"/>
            <ac:cxnSpMk id="16" creationId="{CE9E5405-BB8D-6DF0-27C8-0CD2EA6B3663}"/>
          </ac:cxnSpMkLst>
        </pc:cxnChg>
        <pc:cxnChg chg="add mod">
          <ac:chgData name="Mundrane, Michael" userId="bdea106f-fec5-4615-8614-6dd8645a5ce3" providerId="ADAL" clId="{B3527A72-C69C-4322-8E4A-25ABEC5BDA20}" dt="2023-08-04T17:34:19.897" v="6960" actId="13822"/>
          <ac:cxnSpMkLst>
            <pc:docMk/>
            <pc:sldMk cId="2097332867" sldId="281"/>
            <ac:cxnSpMk id="18" creationId="{19867681-A10E-7FF2-21D3-62BE252F55A6}"/>
          </ac:cxnSpMkLst>
        </pc:cxnChg>
        <pc:cxnChg chg="add mod">
          <ac:chgData name="Mundrane, Michael" userId="bdea106f-fec5-4615-8614-6dd8645a5ce3" providerId="ADAL" clId="{B3527A72-C69C-4322-8E4A-25ABEC5BDA20}" dt="2023-08-04T17:34:27.008" v="6962" actId="13822"/>
          <ac:cxnSpMkLst>
            <pc:docMk/>
            <pc:sldMk cId="2097332867" sldId="281"/>
            <ac:cxnSpMk id="20" creationId="{F625AA6B-2E02-768E-338F-2FD6D2C89841}"/>
          </ac:cxnSpMkLst>
        </pc:cxnChg>
        <pc:cxnChg chg="add mod">
          <ac:chgData name="Mundrane, Michael" userId="bdea106f-fec5-4615-8614-6dd8645a5ce3" providerId="ADAL" clId="{B3527A72-C69C-4322-8E4A-25ABEC5BDA20}" dt="2023-08-04T17:34:35.490" v="6964" actId="13822"/>
          <ac:cxnSpMkLst>
            <pc:docMk/>
            <pc:sldMk cId="2097332867" sldId="281"/>
            <ac:cxnSpMk id="22" creationId="{E6D8D736-CF39-0003-D829-6A976994B853}"/>
          </ac:cxnSpMkLst>
        </pc:cxnChg>
        <pc:cxnChg chg="mod">
          <ac:chgData name="Mundrane, Michael" userId="bdea106f-fec5-4615-8614-6dd8645a5ce3" providerId="ADAL" clId="{B3527A72-C69C-4322-8E4A-25ABEC5BDA20}" dt="2023-08-04T18:47:57.422" v="8998"/>
          <ac:cxnSpMkLst>
            <pc:docMk/>
            <pc:sldMk cId="2097332867" sldId="281"/>
            <ac:cxnSpMk id="28" creationId="{4751D25D-E831-F908-BCF1-6D3388EB3788}"/>
          </ac:cxnSpMkLst>
        </pc:cxnChg>
      </pc:sldChg>
      <pc:sldChg chg="addSp delSp modSp new mod modTransition modNotesTx">
        <pc:chgData name="Mundrane, Michael" userId="bdea106f-fec5-4615-8614-6dd8645a5ce3" providerId="ADAL" clId="{B3527A72-C69C-4322-8E4A-25ABEC5BDA20}" dt="2023-08-04T19:10:17.635" v="9589"/>
        <pc:sldMkLst>
          <pc:docMk/>
          <pc:sldMk cId="1029523118" sldId="282"/>
        </pc:sldMkLst>
        <pc:spChg chg="mod">
          <ac:chgData name="Mundrane, Michael" userId="bdea106f-fec5-4615-8614-6dd8645a5ce3" providerId="ADAL" clId="{B3527A72-C69C-4322-8E4A-25ABEC5BDA20}" dt="2023-08-04T18:29:00.317" v="8577" actId="20577"/>
          <ac:spMkLst>
            <pc:docMk/>
            <pc:sldMk cId="1029523118" sldId="282"/>
            <ac:spMk id="2" creationId="{D2C8BC95-CA7E-2865-19C1-7CD123EA7055}"/>
          </ac:spMkLst>
        </pc:spChg>
        <pc:spChg chg="mod">
          <ac:chgData name="Mundrane, Michael" userId="bdea106f-fec5-4615-8614-6dd8645a5ce3" providerId="ADAL" clId="{B3527A72-C69C-4322-8E4A-25ABEC5BDA20}" dt="2023-08-04T18:09:07.668" v="7793" actId="20577"/>
          <ac:spMkLst>
            <pc:docMk/>
            <pc:sldMk cId="1029523118" sldId="282"/>
            <ac:spMk id="3" creationId="{54FC912E-2AFA-12DC-1864-B48159AB7850}"/>
          </ac:spMkLst>
        </pc:spChg>
        <pc:spChg chg="mod">
          <ac:chgData name="Mundrane, Michael" userId="bdea106f-fec5-4615-8614-6dd8645a5ce3" providerId="ADAL" clId="{B3527A72-C69C-4322-8E4A-25ABEC5BDA20}" dt="2023-08-04T18:03:09.962" v="7485"/>
          <ac:spMkLst>
            <pc:docMk/>
            <pc:sldMk cId="1029523118" sldId="282"/>
            <ac:spMk id="49" creationId="{22B23676-1C52-37EE-8FA5-A7E673DBE05A}"/>
          </ac:spMkLst>
        </pc:spChg>
        <pc:spChg chg="mod">
          <ac:chgData name="Mundrane, Michael" userId="bdea106f-fec5-4615-8614-6dd8645a5ce3" providerId="ADAL" clId="{B3527A72-C69C-4322-8E4A-25ABEC5BDA20}" dt="2023-08-04T18:03:09.962" v="7485"/>
          <ac:spMkLst>
            <pc:docMk/>
            <pc:sldMk cId="1029523118" sldId="282"/>
            <ac:spMk id="50" creationId="{446E0934-C1BC-C6BD-E111-EFF11ABE7448}"/>
          </ac:spMkLst>
        </pc:spChg>
        <pc:spChg chg="mod">
          <ac:chgData name="Mundrane, Michael" userId="bdea106f-fec5-4615-8614-6dd8645a5ce3" providerId="ADAL" clId="{B3527A72-C69C-4322-8E4A-25ABEC5BDA20}" dt="2023-08-04T18:03:09.962" v="7485"/>
          <ac:spMkLst>
            <pc:docMk/>
            <pc:sldMk cId="1029523118" sldId="282"/>
            <ac:spMk id="51" creationId="{C04D223D-FEA7-86A2-0686-E3AE6C663789}"/>
          </ac:spMkLst>
        </pc:spChg>
        <pc:spChg chg="mod">
          <ac:chgData name="Mundrane, Michael" userId="bdea106f-fec5-4615-8614-6dd8645a5ce3" providerId="ADAL" clId="{B3527A72-C69C-4322-8E4A-25ABEC5BDA20}" dt="2023-08-04T18:03:09.962" v="7485"/>
          <ac:spMkLst>
            <pc:docMk/>
            <pc:sldMk cId="1029523118" sldId="282"/>
            <ac:spMk id="52" creationId="{C3E59602-A9CE-D34C-D7AD-8233C35D6FE0}"/>
          </ac:spMkLst>
        </pc:spChg>
        <pc:spChg chg="mod">
          <ac:chgData name="Mundrane, Michael" userId="bdea106f-fec5-4615-8614-6dd8645a5ce3" providerId="ADAL" clId="{B3527A72-C69C-4322-8E4A-25ABEC5BDA20}" dt="2023-08-04T18:03:09.962" v="7485"/>
          <ac:spMkLst>
            <pc:docMk/>
            <pc:sldMk cId="1029523118" sldId="282"/>
            <ac:spMk id="53" creationId="{8A9FA714-75D1-CCA5-D038-81F6D0F76E3B}"/>
          </ac:spMkLst>
        </pc:spChg>
        <pc:spChg chg="mod">
          <ac:chgData name="Mundrane, Michael" userId="bdea106f-fec5-4615-8614-6dd8645a5ce3" providerId="ADAL" clId="{B3527A72-C69C-4322-8E4A-25ABEC5BDA20}" dt="2023-08-04T18:03:09.962" v="7485"/>
          <ac:spMkLst>
            <pc:docMk/>
            <pc:sldMk cId="1029523118" sldId="282"/>
            <ac:spMk id="54" creationId="{A9F2E0AF-992B-3CBE-A4B4-C7B350CD0458}"/>
          </ac:spMkLst>
        </pc:spChg>
        <pc:spChg chg="mod">
          <ac:chgData name="Mundrane, Michael" userId="bdea106f-fec5-4615-8614-6dd8645a5ce3" providerId="ADAL" clId="{B3527A72-C69C-4322-8E4A-25ABEC5BDA20}" dt="2023-08-04T18:03:09.962" v="7485"/>
          <ac:spMkLst>
            <pc:docMk/>
            <pc:sldMk cId="1029523118" sldId="282"/>
            <ac:spMk id="55" creationId="{FF424A75-5253-3360-6FB2-DC4BC71BD9F5}"/>
          </ac:spMkLst>
        </pc:spChg>
        <pc:spChg chg="mod">
          <ac:chgData name="Mundrane, Michael" userId="bdea106f-fec5-4615-8614-6dd8645a5ce3" providerId="ADAL" clId="{B3527A72-C69C-4322-8E4A-25ABEC5BDA20}" dt="2023-08-04T18:03:09.962" v="7485"/>
          <ac:spMkLst>
            <pc:docMk/>
            <pc:sldMk cId="1029523118" sldId="282"/>
            <ac:spMk id="56" creationId="{F7C574B1-2C34-EC30-2635-E03E042B4C7A}"/>
          </ac:spMkLst>
        </pc:spChg>
        <pc:spChg chg="mod">
          <ac:chgData name="Mundrane, Michael" userId="bdea106f-fec5-4615-8614-6dd8645a5ce3" providerId="ADAL" clId="{B3527A72-C69C-4322-8E4A-25ABEC5BDA20}" dt="2023-08-04T18:03:09.962" v="7485"/>
          <ac:spMkLst>
            <pc:docMk/>
            <pc:sldMk cId="1029523118" sldId="282"/>
            <ac:spMk id="57" creationId="{77C0E85F-3813-5C6D-CE57-FBBC560C5A33}"/>
          </ac:spMkLst>
        </pc:spChg>
        <pc:spChg chg="mod">
          <ac:chgData name="Mundrane, Michael" userId="bdea106f-fec5-4615-8614-6dd8645a5ce3" providerId="ADAL" clId="{B3527A72-C69C-4322-8E4A-25ABEC5BDA20}" dt="2023-08-04T18:03:09.962" v="7485"/>
          <ac:spMkLst>
            <pc:docMk/>
            <pc:sldMk cId="1029523118" sldId="282"/>
            <ac:spMk id="58" creationId="{5C1EC723-1DB6-F880-1DDA-4D5F56125714}"/>
          </ac:spMkLst>
        </pc:spChg>
        <pc:spChg chg="mod">
          <ac:chgData name="Mundrane, Michael" userId="bdea106f-fec5-4615-8614-6dd8645a5ce3" providerId="ADAL" clId="{B3527A72-C69C-4322-8E4A-25ABEC5BDA20}" dt="2023-08-04T18:03:09.962" v="7485"/>
          <ac:spMkLst>
            <pc:docMk/>
            <pc:sldMk cId="1029523118" sldId="282"/>
            <ac:spMk id="59" creationId="{EFD63843-0A11-CCB6-7452-F1E314C29944}"/>
          </ac:spMkLst>
        </pc:spChg>
        <pc:spChg chg="mod">
          <ac:chgData name="Mundrane, Michael" userId="bdea106f-fec5-4615-8614-6dd8645a5ce3" providerId="ADAL" clId="{B3527A72-C69C-4322-8E4A-25ABEC5BDA20}" dt="2023-08-04T18:03:09.962" v="7485"/>
          <ac:spMkLst>
            <pc:docMk/>
            <pc:sldMk cId="1029523118" sldId="282"/>
            <ac:spMk id="60" creationId="{6EC50271-8C4D-E12C-D9CE-6F00FA23337F}"/>
          </ac:spMkLst>
        </pc:spChg>
        <pc:spChg chg="mod">
          <ac:chgData name="Mundrane, Michael" userId="bdea106f-fec5-4615-8614-6dd8645a5ce3" providerId="ADAL" clId="{B3527A72-C69C-4322-8E4A-25ABEC5BDA20}" dt="2023-08-04T18:03:09.962" v="7485"/>
          <ac:spMkLst>
            <pc:docMk/>
            <pc:sldMk cId="1029523118" sldId="282"/>
            <ac:spMk id="61" creationId="{E3DEBEA2-A9C4-2EAF-FE46-FCF2FD90D096}"/>
          </ac:spMkLst>
        </pc:spChg>
        <pc:spChg chg="mod">
          <ac:chgData name="Mundrane, Michael" userId="bdea106f-fec5-4615-8614-6dd8645a5ce3" providerId="ADAL" clId="{B3527A72-C69C-4322-8E4A-25ABEC5BDA20}" dt="2023-08-04T18:03:09.962" v="7485"/>
          <ac:spMkLst>
            <pc:docMk/>
            <pc:sldMk cId="1029523118" sldId="282"/>
            <ac:spMk id="62" creationId="{A426C1E3-0DBE-1BD1-C722-4E7D8C1B6F2D}"/>
          </ac:spMkLst>
        </pc:spChg>
        <pc:spChg chg="add mod">
          <ac:chgData name="Mundrane, Michael" userId="bdea106f-fec5-4615-8614-6dd8645a5ce3" providerId="ADAL" clId="{B3527A72-C69C-4322-8E4A-25ABEC5BDA20}" dt="2023-08-04T18:22:18.097" v="8380" actId="164"/>
          <ac:spMkLst>
            <pc:docMk/>
            <pc:sldMk cId="1029523118" sldId="282"/>
            <ac:spMk id="63" creationId="{D83A596D-DC51-3DB9-4CE9-17821A545A33}"/>
          </ac:spMkLst>
        </pc:spChg>
        <pc:spChg chg="add mod">
          <ac:chgData name="Mundrane, Michael" userId="bdea106f-fec5-4615-8614-6dd8645a5ce3" providerId="ADAL" clId="{B3527A72-C69C-4322-8E4A-25ABEC5BDA20}" dt="2023-08-04T18:22:11.774" v="8379" actId="164"/>
          <ac:spMkLst>
            <pc:docMk/>
            <pc:sldMk cId="1029523118" sldId="282"/>
            <ac:spMk id="64" creationId="{4990E70E-E8D9-B53B-3276-4F84DBF87A78}"/>
          </ac:spMkLst>
        </pc:spChg>
        <pc:spChg chg="mod">
          <ac:chgData name="Mundrane, Michael" userId="bdea106f-fec5-4615-8614-6dd8645a5ce3" providerId="ADAL" clId="{B3527A72-C69C-4322-8E4A-25ABEC5BDA20}" dt="2023-08-04T18:24:41.908" v="8413"/>
          <ac:spMkLst>
            <pc:docMk/>
            <pc:sldMk cId="1029523118" sldId="282"/>
            <ac:spMk id="77" creationId="{10F23FFE-A35E-1208-1D7B-1B6BAABA2153}"/>
          </ac:spMkLst>
        </pc:spChg>
        <pc:spChg chg="mod">
          <ac:chgData name="Mundrane, Michael" userId="bdea106f-fec5-4615-8614-6dd8645a5ce3" providerId="ADAL" clId="{B3527A72-C69C-4322-8E4A-25ABEC5BDA20}" dt="2023-08-04T18:24:41.908" v="8413"/>
          <ac:spMkLst>
            <pc:docMk/>
            <pc:sldMk cId="1029523118" sldId="282"/>
            <ac:spMk id="78" creationId="{9FC62E61-D9AC-DCCF-23E2-73E1E070FB63}"/>
          </ac:spMkLst>
        </pc:spChg>
        <pc:grpChg chg="add mod">
          <ac:chgData name="Mundrane, Michael" userId="bdea106f-fec5-4615-8614-6dd8645a5ce3" providerId="ADAL" clId="{B3527A72-C69C-4322-8E4A-25ABEC5BDA20}" dt="2023-08-04T18:03:16.305" v="7486" actId="1076"/>
          <ac:grpSpMkLst>
            <pc:docMk/>
            <pc:sldMk cId="1029523118" sldId="282"/>
            <ac:grpSpMk id="4" creationId="{55CEBE98-BD5E-8696-45FF-E3A8F969421D}"/>
          </ac:grpSpMkLst>
        </pc:grpChg>
        <pc:grpChg chg="mod">
          <ac:chgData name="Mundrane, Michael" userId="bdea106f-fec5-4615-8614-6dd8645a5ce3" providerId="ADAL" clId="{B3527A72-C69C-4322-8E4A-25ABEC5BDA20}" dt="2023-08-04T18:03:09.962" v="7485"/>
          <ac:grpSpMkLst>
            <pc:docMk/>
            <pc:sldMk cId="1029523118" sldId="282"/>
            <ac:grpSpMk id="5" creationId="{C5448120-D37B-8F5A-5785-5AC8B9941268}"/>
          </ac:grpSpMkLst>
        </pc:grpChg>
        <pc:grpChg chg="mod">
          <ac:chgData name="Mundrane, Michael" userId="bdea106f-fec5-4615-8614-6dd8645a5ce3" providerId="ADAL" clId="{B3527A72-C69C-4322-8E4A-25ABEC5BDA20}" dt="2023-08-04T18:03:09.962" v="7485"/>
          <ac:grpSpMkLst>
            <pc:docMk/>
            <pc:sldMk cId="1029523118" sldId="282"/>
            <ac:grpSpMk id="6" creationId="{AC0103D9-647E-2284-2743-F989FA5AE674}"/>
          </ac:grpSpMkLst>
        </pc:grpChg>
        <pc:grpChg chg="mod">
          <ac:chgData name="Mundrane, Michael" userId="bdea106f-fec5-4615-8614-6dd8645a5ce3" providerId="ADAL" clId="{B3527A72-C69C-4322-8E4A-25ABEC5BDA20}" dt="2023-08-04T18:03:09.962" v="7485"/>
          <ac:grpSpMkLst>
            <pc:docMk/>
            <pc:sldMk cId="1029523118" sldId="282"/>
            <ac:grpSpMk id="7" creationId="{DBD371F8-DBE7-327C-5E29-A24799DA311F}"/>
          </ac:grpSpMkLst>
        </pc:grpChg>
        <pc:grpChg chg="mod">
          <ac:chgData name="Mundrane, Michael" userId="bdea106f-fec5-4615-8614-6dd8645a5ce3" providerId="ADAL" clId="{B3527A72-C69C-4322-8E4A-25ABEC5BDA20}" dt="2023-08-04T18:03:09.962" v="7485"/>
          <ac:grpSpMkLst>
            <pc:docMk/>
            <pc:sldMk cId="1029523118" sldId="282"/>
            <ac:grpSpMk id="8" creationId="{9C2112A3-9B82-E753-4E32-2892D97C2122}"/>
          </ac:grpSpMkLst>
        </pc:grpChg>
        <pc:grpChg chg="add mod">
          <ac:chgData name="Mundrane, Michael" userId="bdea106f-fec5-4615-8614-6dd8645a5ce3" providerId="ADAL" clId="{B3527A72-C69C-4322-8E4A-25ABEC5BDA20}" dt="2023-08-04T18:22:25.093" v="8381" actId="555"/>
          <ac:grpSpMkLst>
            <pc:docMk/>
            <pc:sldMk cId="1029523118" sldId="282"/>
            <ac:grpSpMk id="74" creationId="{267EEC8D-4530-09FE-5055-CA1844379ECE}"/>
          </ac:grpSpMkLst>
        </pc:grpChg>
        <pc:grpChg chg="add mod">
          <ac:chgData name="Mundrane, Michael" userId="bdea106f-fec5-4615-8614-6dd8645a5ce3" providerId="ADAL" clId="{B3527A72-C69C-4322-8E4A-25ABEC5BDA20}" dt="2023-08-04T18:22:25.093" v="8381" actId="555"/>
          <ac:grpSpMkLst>
            <pc:docMk/>
            <pc:sldMk cId="1029523118" sldId="282"/>
            <ac:grpSpMk id="75" creationId="{E385AF74-2736-29FE-0B05-782D1B7BD3F0}"/>
          </ac:grpSpMkLst>
        </pc:grpChg>
        <pc:grpChg chg="add mod">
          <ac:chgData name="Mundrane, Michael" userId="bdea106f-fec5-4615-8614-6dd8645a5ce3" providerId="ADAL" clId="{B3527A72-C69C-4322-8E4A-25ABEC5BDA20}" dt="2023-08-04T18:24:57.158" v="8430" actId="1036"/>
          <ac:grpSpMkLst>
            <pc:docMk/>
            <pc:sldMk cId="1029523118" sldId="282"/>
            <ac:grpSpMk id="76" creationId="{92B52C08-2C6C-3661-681E-0EE53CEEE4A7}"/>
          </ac:grpSpMkLst>
        </pc:grpChg>
        <pc:cxnChg chg="mod">
          <ac:chgData name="Mundrane, Michael" userId="bdea106f-fec5-4615-8614-6dd8645a5ce3" providerId="ADAL" clId="{B3527A72-C69C-4322-8E4A-25ABEC5BDA20}" dt="2023-08-04T18:03:09.962" v="7485"/>
          <ac:cxnSpMkLst>
            <pc:docMk/>
            <pc:sldMk cId="1029523118" sldId="282"/>
            <ac:cxnSpMk id="9" creationId="{241D6F66-BC4C-2CB8-B7BE-E7CBF3D2E636}"/>
          </ac:cxnSpMkLst>
        </pc:cxnChg>
        <pc:cxnChg chg="mod">
          <ac:chgData name="Mundrane, Michael" userId="bdea106f-fec5-4615-8614-6dd8645a5ce3" providerId="ADAL" clId="{B3527A72-C69C-4322-8E4A-25ABEC5BDA20}" dt="2023-08-04T18:03:09.962" v="7485"/>
          <ac:cxnSpMkLst>
            <pc:docMk/>
            <pc:sldMk cId="1029523118" sldId="282"/>
            <ac:cxnSpMk id="10" creationId="{8BC95C46-CB7F-B463-B40B-5F000235B1E0}"/>
          </ac:cxnSpMkLst>
        </pc:cxnChg>
        <pc:cxnChg chg="mod">
          <ac:chgData name="Mundrane, Michael" userId="bdea106f-fec5-4615-8614-6dd8645a5ce3" providerId="ADAL" clId="{B3527A72-C69C-4322-8E4A-25ABEC5BDA20}" dt="2023-08-04T18:03:09.962" v="7485"/>
          <ac:cxnSpMkLst>
            <pc:docMk/>
            <pc:sldMk cId="1029523118" sldId="282"/>
            <ac:cxnSpMk id="11" creationId="{3CAB0005-2298-A4A3-C0D8-106099632758}"/>
          </ac:cxnSpMkLst>
        </pc:cxnChg>
        <pc:cxnChg chg="mod">
          <ac:chgData name="Mundrane, Michael" userId="bdea106f-fec5-4615-8614-6dd8645a5ce3" providerId="ADAL" clId="{B3527A72-C69C-4322-8E4A-25ABEC5BDA20}" dt="2023-08-04T18:03:09.962" v="7485"/>
          <ac:cxnSpMkLst>
            <pc:docMk/>
            <pc:sldMk cId="1029523118" sldId="282"/>
            <ac:cxnSpMk id="12" creationId="{3BA77038-305B-7F0C-FCED-A98E587E1419}"/>
          </ac:cxnSpMkLst>
        </pc:cxnChg>
        <pc:cxnChg chg="mod">
          <ac:chgData name="Mundrane, Michael" userId="bdea106f-fec5-4615-8614-6dd8645a5ce3" providerId="ADAL" clId="{B3527A72-C69C-4322-8E4A-25ABEC5BDA20}" dt="2023-08-04T18:03:09.962" v="7485"/>
          <ac:cxnSpMkLst>
            <pc:docMk/>
            <pc:sldMk cId="1029523118" sldId="282"/>
            <ac:cxnSpMk id="13" creationId="{66A62CEA-38E9-C74F-F80E-FF945BAECA90}"/>
          </ac:cxnSpMkLst>
        </pc:cxnChg>
        <pc:cxnChg chg="mod">
          <ac:chgData name="Mundrane, Michael" userId="bdea106f-fec5-4615-8614-6dd8645a5ce3" providerId="ADAL" clId="{B3527A72-C69C-4322-8E4A-25ABEC5BDA20}" dt="2023-08-04T18:03:09.962" v="7485"/>
          <ac:cxnSpMkLst>
            <pc:docMk/>
            <pc:sldMk cId="1029523118" sldId="282"/>
            <ac:cxnSpMk id="14" creationId="{C8BC7E57-115E-CC9F-C342-ADB85128CFFD}"/>
          </ac:cxnSpMkLst>
        </pc:cxnChg>
        <pc:cxnChg chg="mod">
          <ac:chgData name="Mundrane, Michael" userId="bdea106f-fec5-4615-8614-6dd8645a5ce3" providerId="ADAL" clId="{B3527A72-C69C-4322-8E4A-25ABEC5BDA20}" dt="2023-08-04T18:03:09.962" v="7485"/>
          <ac:cxnSpMkLst>
            <pc:docMk/>
            <pc:sldMk cId="1029523118" sldId="282"/>
            <ac:cxnSpMk id="15" creationId="{05A8DCF8-78FE-8669-B7C7-71EB5AE0E777}"/>
          </ac:cxnSpMkLst>
        </pc:cxnChg>
        <pc:cxnChg chg="mod">
          <ac:chgData name="Mundrane, Michael" userId="bdea106f-fec5-4615-8614-6dd8645a5ce3" providerId="ADAL" clId="{B3527A72-C69C-4322-8E4A-25ABEC5BDA20}" dt="2023-08-04T18:03:09.962" v="7485"/>
          <ac:cxnSpMkLst>
            <pc:docMk/>
            <pc:sldMk cId="1029523118" sldId="282"/>
            <ac:cxnSpMk id="16" creationId="{5125408E-D7CE-A173-46E7-1DEF6BFD900A}"/>
          </ac:cxnSpMkLst>
        </pc:cxnChg>
        <pc:cxnChg chg="mod">
          <ac:chgData name="Mundrane, Michael" userId="bdea106f-fec5-4615-8614-6dd8645a5ce3" providerId="ADAL" clId="{B3527A72-C69C-4322-8E4A-25ABEC5BDA20}" dt="2023-08-04T18:03:09.962" v="7485"/>
          <ac:cxnSpMkLst>
            <pc:docMk/>
            <pc:sldMk cId="1029523118" sldId="282"/>
            <ac:cxnSpMk id="17" creationId="{62622C6B-975C-C51E-6D51-29547860A0FB}"/>
          </ac:cxnSpMkLst>
        </pc:cxnChg>
        <pc:cxnChg chg="mod">
          <ac:chgData name="Mundrane, Michael" userId="bdea106f-fec5-4615-8614-6dd8645a5ce3" providerId="ADAL" clId="{B3527A72-C69C-4322-8E4A-25ABEC5BDA20}" dt="2023-08-04T18:03:09.962" v="7485"/>
          <ac:cxnSpMkLst>
            <pc:docMk/>
            <pc:sldMk cId="1029523118" sldId="282"/>
            <ac:cxnSpMk id="18" creationId="{8B8CE1A8-E2CA-8815-3D24-B6034CB45970}"/>
          </ac:cxnSpMkLst>
        </pc:cxnChg>
        <pc:cxnChg chg="mod">
          <ac:chgData name="Mundrane, Michael" userId="bdea106f-fec5-4615-8614-6dd8645a5ce3" providerId="ADAL" clId="{B3527A72-C69C-4322-8E4A-25ABEC5BDA20}" dt="2023-08-04T18:03:09.962" v="7485"/>
          <ac:cxnSpMkLst>
            <pc:docMk/>
            <pc:sldMk cId="1029523118" sldId="282"/>
            <ac:cxnSpMk id="19" creationId="{5C8824B6-3CAB-33D3-B6D1-E86E76EB9C8D}"/>
          </ac:cxnSpMkLst>
        </pc:cxnChg>
        <pc:cxnChg chg="mod">
          <ac:chgData name="Mundrane, Michael" userId="bdea106f-fec5-4615-8614-6dd8645a5ce3" providerId="ADAL" clId="{B3527A72-C69C-4322-8E4A-25ABEC5BDA20}" dt="2023-08-04T18:03:09.962" v="7485"/>
          <ac:cxnSpMkLst>
            <pc:docMk/>
            <pc:sldMk cId="1029523118" sldId="282"/>
            <ac:cxnSpMk id="20" creationId="{CE217966-01AD-F7FD-6F49-E439211F45B1}"/>
          </ac:cxnSpMkLst>
        </pc:cxnChg>
        <pc:cxnChg chg="mod">
          <ac:chgData name="Mundrane, Michael" userId="bdea106f-fec5-4615-8614-6dd8645a5ce3" providerId="ADAL" clId="{B3527A72-C69C-4322-8E4A-25ABEC5BDA20}" dt="2023-08-04T18:03:09.962" v="7485"/>
          <ac:cxnSpMkLst>
            <pc:docMk/>
            <pc:sldMk cId="1029523118" sldId="282"/>
            <ac:cxnSpMk id="21" creationId="{5F31C1F4-98E9-AF9E-69D1-32DA024D7D0E}"/>
          </ac:cxnSpMkLst>
        </pc:cxnChg>
        <pc:cxnChg chg="mod">
          <ac:chgData name="Mundrane, Michael" userId="bdea106f-fec5-4615-8614-6dd8645a5ce3" providerId="ADAL" clId="{B3527A72-C69C-4322-8E4A-25ABEC5BDA20}" dt="2023-08-04T18:03:09.962" v="7485"/>
          <ac:cxnSpMkLst>
            <pc:docMk/>
            <pc:sldMk cId="1029523118" sldId="282"/>
            <ac:cxnSpMk id="22" creationId="{03F1FBAE-FE2E-BDE7-CAF7-AE7ED53B13E7}"/>
          </ac:cxnSpMkLst>
        </pc:cxnChg>
        <pc:cxnChg chg="mod">
          <ac:chgData name="Mundrane, Michael" userId="bdea106f-fec5-4615-8614-6dd8645a5ce3" providerId="ADAL" clId="{B3527A72-C69C-4322-8E4A-25ABEC5BDA20}" dt="2023-08-04T18:03:09.962" v="7485"/>
          <ac:cxnSpMkLst>
            <pc:docMk/>
            <pc:sldMk cId="1029523118" sldId="282"/>
            <ac:cxnSpMk id="23" creationId="{FE4AEF6A-0937-E4B1-0126-EA10C44699E6}"/>
          </ac:cxnSpMkLst>
        </pc:cxnChg>
        <pc:cxnChg chg="mod">
          <ac:chgData name="Mundrane, Michael" userId="bdea106f-fec5-4615-8614-6dd8645a5ce3" providerId="ADAL" clId="{B3527A72-C69C-4322-8E4A-25ABEC5BDA20}" dt="2023-08-04T18:03:09.962" v="7485"/>
          <ac:cxnSpMkLst>
            <pc:docMk/>
            <pc:sldMk cId="1029523118" sldId="282"/>
            <ac:cxnSpMk id="24" creationId="{C6A686CE-2CBE-8887-33C1-93BDD45D8FAB}"/>
          </ac:cxnSpMkLst>
        </pc:cxnChg>
        <pc:cxnChg chg="mod">
          <ac:chgData name="Mundrane, Michael" userId="bdea106f-fec5-4615-8614-6dd8645a5ce3" providerId="ADAL" clId="{B3527A72-C69C-4322-8E4A-25ABEC5BDA20}" dt="2023-08-04T18:03:09.962" v="7485"/>
          <ac:cxnSpMkLst>
            <pc:docMk/>
            <pc:sldMk cId="1029523118" sldId="282"/>
            <ac:cxnSpMk id="25" creationId="{2B854200-AE7A-678D-172A-58863263BAE4}"/>
          </ac:cxnSpMkLst>
        </pc:cxnChg>
        <pc:cxnChg chg="mod">
          <ac:chgData name="Mundrane, Michael" userId="bdea106f-fec5-4615-8614-6dd8645a5ce3" providerId="ADAL" clId="{B3527A72-C69C-4322-8E4A-25ABEC5BDA20}" dt="2023-08-04T18:03:09.962" v="7485"/>
          <ac:cxnSpMkLst>
            <pc:docMk/>
            <pc:sldMk cId="1029523118" sldId="282"/>
            <ac:cxnSpMk id="26" creationId="{04D7CB67-D389-74F9-1065-DC0CB6C918AD}"/>
          </ac:cxnSpMkLst>
        </pc:cxnChg>
        <pc:cxnChg chg="mod">
          <ac:chgData name="Mundrane, Michael" userId="bdea106f-fec5-4615-8614-6dd8645a5ce3" providerId="ADAL" clId="{B3527A72-C69C-4322-8E4A-25ABEC5BDA20}" dt="2023-08-04T18:03:09.962" v="7485"/>
          <ac:cxnSpMkLst>
            <pc:docMk/>
            <pc:sldMk cId="1029523118" sldId="282"/>
            <ac:cxnSpMk id="27" creationId="{C30E27EA-20AE-B4FD-EE06-E6B052D9EFF1}"/>
          </ac:cxnSpMkLst>
        </pc:cxnChg>
        <pc:cxnChg chg="mod">
          <ac:chgData name="Mundrane, Michael" userId="bdea106f-fec5-4615-8614-6dd8645a5ce3" providerId="ADAL" clId="{B3527A72-C69C-4322-8E4A-25ABEC5BDA20}" dt="2023-08-04T18:03:09.962" v="7485"/>
          <ac:cxnSpMkLst>
            <pc:docMk/>
            <pc:sldMk cId="1029523118" sldId="282"/>
            <ac:cxnSpMk id="28" creationId="{65DB728D-B8D6-60A0-EDE4-7512ECB9A9DE}"/>
          </ac:cxnSpMkLst>
        </pc:cxnChg>
        <pc:cxnChg chg="mod">
          <ac:chgData name="Mundrane, Michael" userId="bdea106f-fec5-4615-8614-6dd8645a5ce3" providerId="ADAL" clId="{B3527A72-C69C-4322-8E4A-25ABEC5BDA20}" dt="2023-08-04T18:03:09.962" v="7485"/>
          <ac:cxnSpMkLst>
            <pc:docMk/>
            <pc:sldMk cId="1029523118" sldId="282"/>
            <ac:cxnSpMk id="29" creationId="{B92EDA5E-5AAC-36F0-467B-0BFAFC292476}"/>
          </ac:cxnSpMkLst>
        </pc:cxnChg>
        <pc:cxnChg chg="mod">
          <ac:chgData name="Mundrane, Michael" userId="bdea106f-fec5-4615-8614-6dd8645a5ce3" providerId="ADAL" clId="{B3527A72-C69C-4322-8E4A-25ABEC5BDA20}" dt="2023-08-04T18:03:09.962" v="7485"/>
          <ac:cxnSpMkLst>
            <pc:docMk/>
            <pc:sldMk cId="1029523118" sldId="282"/>
            <ac:cxnSpMk id="30" creationId="{A7AA91B2-015C-6B4A-1FDF-C8832F160B46}"/>
          </ac:cxnSpMkLst>
        </pc:cxnChg>
        <pc:cxnChg chg="mod">
          <ac:chgData name="Mundrane, Michael" userId="bdea106f-fec5-4615-8614-6dd8645a5ce3" providerId="ADAL" clId="{B3527A72-C69C-4322-8E4A-25ABEC5BDA20}" dt="2023-08-04T18:03:09.962" v="7485"/>
          <ac:cxnSpMkLst>
            <pc:docMk/>
            <pc:sldMk cId="1029523118" sldId="282"/>
            <ac:cxnSpMk id="31" creationId="{247F9CD0-FD7E-9C03-E6D6-CFFF18E9F3B7}"/>
          </ac:cxnSpMkLst>
        </pc:cxnChg>
        <pc:cxnChg chg="mod">
          <ac:chgData name="Mundrane, Michael" userId="bdea106f-fec5-4615-8614-6dd8645a5ce3" providerId="ADAL" clId="{B3527A72-C69C-4322-8E4A-25ABEC5BDA20}" dt="2023-08-04T18:03:09.962" v="7485"/>
          <ac:cxnSpMkLst>
            <pc:docMk/>
            <pc:sldMk cId="1029523118" sldId="282"/>
            <ac:cxnSpMk id="32" creationId="{ED3D27F4-7B0B-0627-E71C-2FB62B1B2496}"/>
          </ac:cxnSpMkLst>
        </pc:cxnChg>
        <pc:cxnChg chg="mod">
          <ac:chgData name="Mundrane, Michael" userId="bdea106f-fec5-4615-8614-6dd8645a5ce3" providerId="ADAL" clId="{B3527A72-C69C-4322-8E4A-25ABEC5BDA20}" dt="2023-08-04T18:03:09.962" v="7485"/>
          <ac:cxnSpMkLst>
            <pc:docMk/>
            <pc:sldMk cId="1029523118" sldId="282"/>
            <ac:cxnSpMk id="33" creationId="{D3974FCB-A901-D730-3C79-048FEDBA3274}"/>
          </ac:cxnSpMkLst>
        </pc:cxnChg>
        <pc:cxnChg chg="mod">
          <ac:chgData name="Mundrane, Michael" userId="bdea106f-fec5-4615-8614-6dd8645a5ce3" providerId="ADAL" clId="{B3527A72-C69C-4322-8E4A-25ABEC5BDA20}" dt="2023-08-04T18:03:09.962" v="7485"/>
          <ac:cxnSpMkLst>
            <pc:docMk/>
            <pc:sldMk cId="1029523118" sldId="282"/>
            <ac:cxnSpMk id="34" creationId="{3A9EC263-8BA0-7110-4540-1B0FC67E7238}"/>
          </ac:cxnSpMkLst>
        </pc:cxnChg>
        <pc:cxnChg chg="mod">
          <ac:chgData name="Mundrane, Michael" userId="bdea106f-fec5-4615-8614-6dd8645a5ce3" providerId="ADAL" clId="{B3527A72-C69C-4322-8E4A-25ABEC5BDA20}" dt="2023-08-04T18:03:09.962" v="7485"/>
          <ac:cxnSpMkLst>
            <pc:docMk/>
            <pc:sldMk cId="1029523118" sldId="282"/>
            <ac:cxnSpMk id="35" creationId="{DE738BEF-90E6-EC48-DBCA-3CD766C075B2}"/>
          </ac:cxnSpMkLst>
        </pc:cxnChg>
        <pc:cxnChg chg="mod">
          <ac:chgData name="Mundrane, Michael" userId="bdea106f-fec5-4615-8614-6dd8645a5ce3" providerId="ADAL" clId="{B3527A72-C69C-4322-8E4A-25ABEC5BDA20}" dt="2023-08-04T18:03:09.962" v="7485"/>
          <ac:cxnSpMkLst>
            <pc:docMk/>
            <pc:sldMk cId="1029523118" sldId="282"/>
            <ac:cxnSpMk id="36" creationId="{3D1E0DB5-A938-96D0-DF23-26840B8BA859}"/>
          </ac:cxnSpMkLst>
        </pc:cxnChg>
        <pc:cxnChg chg="mod">
          <ac:chgData name="Mundrane, Michael" userId="bdea106f-fec5-4615-8614-6dd8645a5ce3" providerId="ADAL" clId="{B3527A72-C69C-4322-8E4A-25ABEC5BDA20}" dt="2023-08-04T18:03:09.962" v="7485"/>
          <ac:cxnSpMkLst>
            <pc:docMk/>
            <pc:sldMk cId="1029523118" sldId="282"/>
            <ac:cxnSpMk id="37" creationId="{F8015194-7AD2-1F84-8F6D-B54956302F80}"/>
          </ac:cxnSpMkLst>
        </pc:cxnChg>
        <pc:cxnChg chg="mod">
          <ac:chgData name="Mundrane, Michael" userId="bdea106f-fec5-4615-8614-6dd8645a5ce3" providerId="ADAL" clId="{B3527A72-C69C-4322-8E4A-25ABEC5BDA20}" dt="2023-08-04T18:03:09.962" v="7485"/>
          <ac:cxnSpMkLst>
            <pc:docMk/>
            <pc:sldMk cId="1029523118" sldId="282"/>
            <ac:cxnSpMk id="38" creationId="{C14A09A2-E251-D7D8-D3BF-C303C11EF39F}"/>
          </ac:cxnSpMkLst>
        </pc:cxnChg>
        <pc:cxnChg chg="mod">
          <ac:chgData name="Mundrane, Michael" userId="bdea106f-fec5-4615-8614-6dd8645a5ce3" providerId="ADAL" clId="{B3527A72-C69C-4322-8E4A-25ABEC5BDA20}" dt="2023-08-04T18:03:09.962" v="7485"/>
          <ac:cxnSpMkLst>
            <pc:docMk/>
            <pc:sldMk cId="1029523118" sldId="282"/>
            <ac:cxnSpMk id="39" creationId="{70B0F5FF-1988-DFEC-EF9A-05A811133A52}"/>
          </ac:cxnSpMkLst>
        </pc:cxnChg>
        <pc:cxnChg chg="mod">
          <ac:chgData name="Mundrane, Michael" userId="bdea106f-fec5-4615-8614-6dd8645a5ce3" providerId="ADAL" clId="{B3527A72-C69C-4322-8E4A-25ABEC5BDA20}" dt="2023-08-04T18:03:09.962" v="7485"/>
          <ac:cxnSpMkLst>
            <pc:docMk/>
            <pc:sldMk cId="1029523118" sldId="282"/>
            <ac:cxnSpMk id="40" creationId="{9BE7A65A-88C4-8864-3D15-7585DEB2C336}"/>
          </ac:cxnSpMkLst>
        </pc:cxnChg>
        <pc:cxnChg chg="mod">
          <ac:chgData name="Mundrane, Michael" userId="bdea106f-fec5-4615-8614-6dd8645a5ce3" providerId="ADAL" clId="{B3527A72-C69C-4322-8E4A-25ABEC5BDA20}" dt="2023-08-04T18:03:09.962" v="7485"/>
          <ac:cxnSpMkLst>
            <pc:docMk/>
            <pc:sldMk cId="1029523118" sldId="282"/>
            <ac:cxnSpMk id="41" creationId="{A95A1238-1F8A-1C21-7744-9A2DCAE4D085}"/>
          </ac:cxnSpMkLst>
        </pc:cxnChg>
        <pc:cxnChg chg="mod">
          <ac:chgData name="Mundrane, Michael" userId="bdea106f-fec5-4615-8614-6dd8645a5ce3" providerId="ADAL" clId="{B3527A72-C69C-4322-8E4A-25ABEC5BDA20}" dt="2023-08-04T18:03:09.962" v="7485"/>
          <ac:cxnSpMkLst>
            <pc:docMk/>
            <pc:sldMk cId="1029523118" sldId="282"/>
            <ac:cxnSpMk id="42" creationId="{78FF7FA6-5EDF-7EA5-AD96-0C1B51617665}"/>
          </ac:cxnSpMkLst>
        </pc:cxnChg>
        <pc:cxnChg chg="mod">
          <ac:chgData name="Mundrane, Michael" userId="bdea106f-fec5-4615-8614-6dd8645a5ce3" providerId="ADAL" clId="{B3527A72-C69C-4322-8E4A-25ABEC5BDA20}" dt="2023-08-04T18:03:09.962" v="7485"/>
          <ac:cxnSpMkLst>
            <pc:docMk/>
            <pc:sldMk cId="1029523118" sldId="282"/>
            <ac:cxnSpMk id="43" creationId="{3E478069-56A4-9B9C-CA13-8CCA86822DBD}"/>
          </ac:cxnSpMkLst>
        </pc:cxnChg>
        <pc:cxnChg chg="mod">
          <ac:chgData name="Mundrane, Michael" userId="bdea106f-fec5-4615-8614-6dd8645a5ce3" providerId="ADAL" clId="{B3527A72-C69C-4322-8E4A-25ABEC5BDA20}" dt="2023-08-04T18:03:09.962" v="7485"/>
          <ac:cxnSpMkLst>
            <pc:docMk/>
            <pc:sldMk cId="1029523118" sldId="282"/>
            <ac:cxnSpMk id="44" creationId="{00F07C41-FEC8-B143-6BE1-7EE182023A22}"/>
          </ac:cxnSpMkLst>
        </pc:cxnChg>
        <pc:cxnChg chg="mod">
          <ac:chgData name="Mundrane, Michael" userId="bdea106f-fec5-4615-8614-6dd8645a5ce3" providerId="ADAL" clId="{B3527A72-C69C-4322-8E4A-25ABEC5BDA20}" dt="2023-08-04T18:03:09.962" v="7485"/>
          <ac:cxnSpMkLst>
            <pc:docMk/>
            <pc:sldMk cId="1029523118" sldId="282"/>
            <ac:cxnSpMk id="45" creationId="{46BB4124-39B5-D778-0DFC-02A7F85295F9}"/>
          </ac:cxnSpMkLst>
        </pc:cxnChg>
        <pc:cxnChg chg="mod">
          <ac:chgData name="Mundrane, Michael" userId="bdea106f-fec5-4615-8614-6dd8645a5ce3" providerId="ADAL" clId="{B3527A72-C69C-4322-8E4A-25ABEC5BDA20}" dt="2023-08-04T18:03:09.962" v="7485"/>
          <ac:cxnSpMkLst>
            <pc:docMk/>
            <pc:sldMk cId="1029523118" sldId="282"/>
            <ac:cxnSpMk id="46" creationId="{0A5B48A1-1F15-6C1C-6CF6-9CB09B69F3A7}"/>
          </ac:cxnSpMkLst>
        </pc:cxnChg>
        <pc:cxnChg chg="mod">
          <ac:chgData name="Mundrane, Michael" userId="bdea106f-fec5-4615-8614-6dd8645a5ce3" providerId="ADAL" clId="{B3527A72-C69C-4322-8E4A-25ABEC5BDA20}" dt="2023-08-04T18:03:09.962" v="7485"/>
          <ac:cxnSpMkLst>
            <pc:docMk/>
            <pc:sldMk cId="1029523118" sldId="282"/>
            <ac:cxnSpMk id="47" creationId="{C312269C-E94A-0D17-DFA0-BDCC64FBC2CB}"/>
          </ac:cxnSpMkLst>
        </pc:cxnChg>
        <pc:cxnChg chg="mod">
          <ac:chgData name="Mundrane, Michael" userId="bdea106f-fec5-4615-8614-6dd8645a5ce3" providerId="ADAL" clId="{B3527A72-C69C-4322-8E4A-25ABEC5BDA20}" dt="2023-08-04T18:03:09.962" v="7485"/>
          <ac:cxnSpMkLst>
            <pc:docMk/>
            <pc:sldMk cId="1029523118" sldId="282"/>
            <ac:cxnSpMk id="48" creationId="{182EDFC2-455F-C28D-DF27-B26ED36806B3}"/>
          </ac:cxnSpMkLst>
        </pc:cxnChg>
        <pc:cxnChg chg="add mod">
          <ac:chgData name="Mundrane, Michael" userId="bdea106f-fec5-4615-8614-6dd8645a5ce3" providerId="ADAL" clId="{B3527A72-C69C-4322-8E4A-25ABEC5BDA20}" dt="2023-08-04T18:22:11.774" v="8379" actId="164"/>
          <ac:cxnSpMkLst>
            <pc:docMk/>
            <pc:sldMk cId="1029523118" sldId="282"/>
            <ac:cxnSpMk id="66" creationId="{681F3A39-B102-F8B5-8146-ED6055E8034E}"/>
          </ac:cxnSpMkLst>
        </pc:cxnChg>
        <pc:cxnChg chg="add del">
          <ac:chgData name="Mundrane, Michael" userId="bdea106f-fec5-4615-8614-6dd8645a5ce3" providerId="ADAL" clId="{B3527A72-C69C-4322-8E4A-25ABEC5BDA20}" dt="2023-08-04T18:20:56.505" v="8282" actId="478"/>
          <ac:cxnSpMkLst>
            <pc:docMk/>
            <pc:sldMk cId="1029523118" sldId="282"/>
            <ac:cxnSpMk id="68" creationId="{4CA83483-CBF5-4E8D-7C2E-694582A3947E}"/>
          </ac:cxnSpMkLst>
        </pc:cxnChg>
        <pc:cxnChg chg="add mod">
          <ac:chgData name="Mundrane, Michael" userId="bdea106f-fec5-4615-8614-6dd8645a5ce3" providerId="ADAL" clId="{B3527A72-C69C-4322-8E4A-25ABEC5BDA20}" dt="2023-08-04T18:22:18.097" v="8380" actId="164"/>
          <ac:cxnSpMkLst>
            <pc:docMk/>
            <pc:sldMk cId="1029523118" sldId="282"/>
            <ac:cxnSpMk id="70" creationId="{ABFB0D9A-C02A-5C4C-248C-9E0A7B2C54DF}"/>
          </ac:cxnSpMkLst>
        </pc:cxnChg>
        <pc:cxnChg chg="mod">
          <ac:chgData name="Mundrane, Michael" userId="bdea106f-fec5-4615-8614-6dd8645a5ce3" providerId="ADAL" clId="{B3527A72-C69C-4322-8E4A-25ABEC5BDA20}" dt="2023-08-04T18:24:41.908" v="8413"/>
          <ac:cxnSpMkLst>
            <pc:docMk/>
            <pc:sldMk cId="1029523118" sldId="282"/>
            <ac:cxnSpMk id="79" creationId="{51579D71-8E63-B3A6-D68E-C0D8A2CAE179}"/>
          </ac:cxnSpMkLst>
        </pc:cxnChg>
      </pc:sldChg>
      <pc:sldChg chg="add del">
        <pc:chgData name="Mundrane, Michael" userId="bdea106f-fec5-4615-8614-6dd8645a5ce3" providerId="ADAL" clId="{B3527A72-C69C-4322-8E4A-25ABEC5BDA20}" dt="2023-08-04T17:36:00.290" v="6968" actId="47"/>
        <pc:sldMkLst>
          <pc:docMk/>
          <pc:sldMk cId="3979119924" sldId="282"/>
        </pc:sldMkLst>
      </pc:sldChg>
      <pc:sldChg chg="addSp modSp add mod modTransition modAnim">
        <pc:chgData name="Mundrane, Michael" userId="bdea106f-fec5-4615-8614-6dd8645a5ce3" providerId="ADAL" clId="{B3527A72-C69C-4322-8E4A-25ABEC5BDA20}" dt="2023-08-04T19:10:17.635" v="9589"/>
        <pc:sldMkLst>
          <pc:docMk/>
          <pc:sldMk cId="2818049684" sldId="283"/>
        </pc:sldMkLst>
        <pc:spChg chg="mod">
          <ac:chgData name="Mundrane, Michael" userId="bdea106f-fec5-4615-8614-6dd8645a5ce3" providerId="ADAL" clId="{B3527A72-C69C-4322-8E4A-25ABEC5BDA20}" dt="2023-08-04T18:32:09.971" v="8772" actId="14100"/>
          <ac:spMkLst>
            <pc:docMk/>
            <pc:sldMk cId="2818049684" sldId="283"/>
            <ac:spMk id="2" creationId="{D2C8BC95-CA7E-2865-19C1-7CD123EA7055}"/>
          </ac:spMkLst>
        </pc:spChg>
        <pc:spChg chg="mod">
          <ac:chgData name="Mundrane, Michael" userId="bdea106f-fec5-4615-8614-6dd8645a5ce3" providerId="ADAL" clId="{B3527A72-C69C-4322-8E4A-25ABEC5BDA20}" dt="2023-08-04T18:25:10.162" v="8431"/>
          <ac:spMkLst>
            <pc:docMk/>
            <pc:sldMk cId="2818049684" sldId="283"/>
            <ac:spMk id="64" creationId="{17498276-4340-A723-DF08-2D9EE118B01E}"/>
          </ac:spMkLst>
        </pc:spChg>
        <pc:spChg chg="mod">
          <ac:chgData name="Mundrane, Michael" userId="bdea106f-fec5-4615-8614-6dd8645a5ce3" providerId="ADAL" clId="{B3527A72-C69C-4322-8E4A-25ABEC5BDA20}" dt="2023-08-04T18:25:10.162" v="8431"/>
          <ac:spMkLst>
            <pc:docMk/>
            <pc:sldMk cId="2818049684" sldId="283"/>
            <ac:spMk id="65" creationId="{15F3DDD5-2865-9F26-97C4-174EB1D4EE75}"/>
          </ac:spMkLst>
        </pc:spChg>
        <pc:spChg chg="add mod">
          <ac:chgData name="Mundrane, Michael" userId="bdea106f-fec5-4615-8614-6dd8645a5ce3" providerId="ADAL" clId="{B3527A72-C69C-4322-8E4A-25ABEC5BDA20}" dt="2023-08-04T18:26:01.035" v="8437" actId="1076"/>
          <ac:spMkLst>
            <pc:docMk/>
            <pc:sldMk cId="2818049684" sldId="283"/>
            <ac:spMk id="67" creationId="{EE09419B-3F9A-70C8-2ECB-596CE4BBA097}"/>
          </ac:spMkLst>
        </pc:spChg>
        <pc:grpChg chg="add mod">
          <ac:chgData name="Mundrane, Michael" userId="bdea106f-fec5-4615-8614-6dd8645a5ce3" providerId="ADAL" clId="{B3527A72-C69C-4322-8E4A-25ABEC5BDA20}" dt="2023-08-04T18:25:18.205" v="8432" actId="1076"/>
          <ac:grpSpMkLst>
            <pc:docMk/>
            <pc:sldMk cId="2818049684" sldId="283"/>
            <ac:grpSpMk id="63" creationId="{85720973-C455-87E3-294E-81C430D1A82A}"/>
          </ac:grpSpMkLst>
        </pc:grpChg>
        <pc:cxnChg chg="mod">
          <ac:chgData name="Mundrane, Michael" userId="bdea106f-fec5-4615-8614-6dd8645a5ce3" providerId="ADAL" clId="{B3527A72-C69C-4322-8E4A-25ABEC5BDA20}" dt="2023-08-04T18:25:10.162" v="8431"/>
          <ac:cxnSpMkLst>
            <pc:docMk/>
            <pc:sldMk cId="2818049684" sldId="283"/>
            <ac:cxnSpMk id="66" creationId="{97B8446E-B25B-0F21-415F-21F2300BD918}"/>
          </ac:cxnSpMkLst>
        </pc:cxnChg>
      </pc:sldChg>
      <pc:sldChg chg="addSp delSp modSp add mod ord modTransition">
        <pc:chgData name="Mundrane, Michael" userId="bdea106f-fec5-4615-8614-6dd8645a5ce3" providerId="ADAL" clId="{B3527A72-C69C-4322-8E4A-25ABEC5BDA20}" dt="2023-08-07T14:44:31.413" v="9842" actId="20577"/>
        <pc:sldMkLst>
          <pc:docMk/>
          <pc:sldMk cId="2989432764" sldId="284"/>
        </pc:sldMkLst>
        <pc:spChg chg="del mod">
          <ac:chgData name="Mundrane, Michael" userId="bdea106f-fec5-4615-8614-6dd8645a5ce3" providerId="ADAL" clId="{B3527A72-C69C-4322-8E4A-25ABEC5BDA20}" dt="2023-08-04T18:16:35.599" v="7934" actId="478"/>
          <ac:spMkLst>
            <pc:docMk/>
            <pc:sldMk cId="2989432764" sldId="284"/>
            <ac:spMk id="2" creationId="{D2C8BC95-CA7E-2865-19C1-7CD123EA7055}"/>
          </ac:spMkLst>
        </pc:spChg>
        <pc:spChg chg="mod">
          <ac:chgData name="Mundrane, Michael" userId="bdea106f-fec5-4615-8614-6dd8645a5ce3" providerId="ADAL" clId="{B3527A72-C69C-4322-8E4A-25ABEC5BDA20}" dt="2023-08-07T14:44:31.413" v="9842" actId="20577"/>
          <ac:spMkLst>
            <pc:docMk/>
            <pc:sldMk cId="2989432764" sldId="284"/>
            <ac:spMk id="3" creationId="{54FC912E-2AFA-12DC-1864-B48159AB7850}"/>
          </ac:spMkLst>
        </pc:spChg>
        <pc:spChg chg="mod">
          <ac:chgData name="Mundrane, Michael" userId="bdea106f-fec5-4615-8614-6dd8645a5ce3" providerId="ADAL" clId="{B3527A72-C69C-4322-8E4A-25ABEC5BDA20}" dt="2023-08-04T18:12:34.784" v="7873" actId="20577"/>
          <ac:spMkLst>
            <pc:docMk/>
            <pc:sldMk cId="2989432764" sldId="284"/>
            <ac:spMk id="64" creationId="{16335E54-AAC3-23BA-E77B-B7123467AD35}"/>
          </ac:spMkLst>
        </pc:spChg>
        <pc:spChg chg="add mod">
          <ac:chgData name="Mundrane, Michael" userId="bdea106f-fec5-4615-8614-6dd8645a5ce3" providerId="ADAL" clId="{B3527A72-C69C-4322-8E4A-25ABEC5BDA20}" dt="2023-08-04T18:14:26.504" v="7909" actId="164"/>
          <ac:spMkLst>
            <pc:docMk/>
            <pc:sldMk cId="2989432764" sldId="284"/>
            <ac:spMk id="71" creationId="{06CC65E1-0E73-8549-39FC-E7400AF6D829}"/>
          </ac:spMkLst>
        </pc:spChg>
        <pc:spChg chg="add mod">
          <ac:chgData name="Mundrane, Michael" userId="bdea106f-fec5-4615-8614-6dd8645a5ce3" providerId="ADAL" clId="{B3527A72-C69C-4322-8E4A-25ABEC5BDA20}" dt="2023-08-04T18:14:26.504" v="7909" actId="164"/>
          <ac:spMkLst>
            <pc:docMk/>
            <pc:sldMk cId="2989432764" sldId="284"/>
            <ac:spMk id="72" creationId="{3AE47E83-75AB-06FE-659F-30715C8AA485}"/>
          </ac:spMkLst>
        </pc:spChg>
        <pc:spChg chg="add mod">
          <ac:chgData name="Mundrane, Michael" userId="bdea106f-fec5-4615-8614-6dd8645a5ce3" providerId="ADAL" clId="{B3527A72-C69C-4322-8E4A-25ABEC5BDA20}" dt="2023-08-04T18:14:58.725" v="7915" actId="164"/>
          <ac:spMkLst>
            <pc:docMk/>
            <pc:sldMk cId="2989432764" sldId="284"/>
            <ac:spMk id="73" creationId="{6B7A8AFF-1EDC-52DF-75FD-6AD3CA51E70B}"/>
          </ac:spMkLst>
        </pc:spChg>
        <pc:spChg chg="add mod">
          <ac:chgData name="Mundrane, Michael" userId="bdea106f-fec5-4615-8614-6dd8645a5ce3" providerId="ADAL" clId="{B3527A72-C69C-4322-8E4A-25ABEC5BDA20}" dt="2023-08-04T18:14:58.725" v="7915" actId="164"/>
          <ac:spMkLst>
            <pc:docMk/>
            <pc:sldMk cId="2989432764" sldId="284"/>
            <ac:spMk id="74" creationId="{B62FDE77-B9C9-04FA-DD2C-D5357FE9EB7A}"/>
          </ac:spMkLst>
        </pc:spChg>
        <pc:spChg chg="add mod">
          <ac:chgData name="Mundrane, Michael" userId="bdea106f-fec5-4615-8614-6dd8645a5ce3" providerId="ADAL" clId="{B3527A72-C69C-4322-8E4A-25ABEC5BDA20}" dt="2023-08-04T18:29:46.673" v="8600" actId="20577"/>
          <ac:spMkLst>
            <pc:docMk/>
            <pc:sldMk cId="2989432764" sldId="284"/>
            <ac:spMk id="77" creationId="{6C5E962A-E958-C9FC-ECE9-1EF756190C7E}"/>
          </ac:spMkLst>
        </pc:spChg>
        <pc:spChg chg="add del mod">
          <ac:chgData name="Mundrane, Michael" userId="bdea106f-fec5-4615-8614-6dd8645a5ce3" providerId="ADAL" clId="{B3527A72-C69C-4322-8E4A-25ABEC5BDA20}" dt="2023-08-04T18:26:43.638" v="8485" actId="478"/>
          <ac:spMkLst>
            <pc:docMk/>
            <pc:sldMk cId="2989432764" sldId="284"/>
            <ac:spMk id="79" creationId="{69483339-9427-5D34-7673-C97A51D21E79}"/>
          </ac:spMkLst>
        </pc:spChg>
        <pc:spChg chg="add del mod">
          <ac:chgData name="Mundrane, Michael" userId="bdea106f-fec5-4615-8614-6dd8645a5ce3" providerId="ADAL" clId="{B3527A72-C69C-4322-8E4A-25ABEC5BDA20}" dt="2023-08-04T18:26:48.489" v="8486" actId="478"/>
          <ac:spMkLst>
            <pc:docMk/>
            <pc:sldMk cId="2989432764" sldId="284"/>
            <ac:spMk id="81" creationId="{96DEEAD9-5038-0E53-2326-277DC5A7C278}"/>
          </ac:spMkLst>
        </pc:spChg>
        <pc:spChg chg="add mod">
          <ac:chgData name="Mundrane, Michael" userId="bdea106f-fec5-4615-8614-6dd8645a5ce3" providerId="ADAL" clId="{B3527A72-C69C-4322-8E4A-25ABEC5BDA20}" dt="2023-08-04T18:30:16.628" v="8646" actId="1076"/>
          <ac:spMkLst>
            <pc:docMk/>
            <pc:sldMk cId="2989432764" sldId="284"/>
            <ac:spMk id="82" creationId="{5E124EB9-F4FE-084C-42C8-045878F2CBC8}"/>
          </ac:spMkLst>
        </pc:spChg>
        <pc:spChg chg="add mod">
          <ac:chgData name="Mundrane, Michael" userId="bdea106f-fec5-4615-8614-6dd8645a5ce3" providerId="ADAL" clId="{B3527A72-C69C-4322-8E4A-25ABEC5BDA20}" dt="2023-08-04T18:31:06.345" v="8749" actId="1076"/>
          <ac:spMkLst>
            <pc:docMk/>
            <pc:sldMk cId="2989432764" sldId="284"/>
            <ac:spMk id="83" creationId="{0FB81250-2FEE-4AB8-F85C-556E6AE294E9}"/>
          </ac:spMkLst>
        </pc:spChg>
        <pc:grpChg chg="del">
          <ac:chgData name="Mundrane, Michael" userId="bdea106f-fec5-4615-8614-6dd8645a5ce3" providerId="ADAL" clId="{B3527A72-C69C-4322-8E4A-25ABEC5BDA20}" dt="2023-08-04T18:12:06.483" v="7868" actId="478"/>
          <ac:grpSpMkLst>
            <pc:docMk/>
            <pc:sldMk cId="2989432764" sldId="284"/>
            <ac:grpSpMk id="4" creationId="{55CEBE98-BD5E-8696-45FF-E3A8F969421D}"/>
          </ac:grpSpMkLst>
        </pc:grpChg>
        <pc:grpChg chg="add mod">
          <ac:chgData name="Mundrane, Michael" userId="bdea106f-fec5-4615-8614-6dd8645a5ce3" providerId="ADAL" clId="{B3527A72-C69C-4322-8E4A-25ABEC5BDA20}" dt="2023-08-04T18:14:26.504" v="7909" actId="164"/>
          <ac:grpSpMkLst>
            <pc:docMk/>
            <pc:sldMk cId="2989432764" sldId="284"/>
            <ac:grpSpMk id="63" creationId="{4E02E18D-5C7C-37E8-7FB8-96EA0074085F}"/>
          </ac:grpSpMkLst>
        </pc:grpChg>
        <pc:grpChg chg="add mod">
          <ac:chgData name="Mundrane, Michael" userId="bdea106f-fec5-4615-8614-6dd8645a5ce3" providerId="ADAL" clId="{B3527A72-C69C-4322-8E4A-25ABEC5BDA20}" dt="2023-08-04T18:14:58.725" v="7915" actId="164"/>
          <ac:grpSpMkLst>
            <pc:docMk/>
            <pc:sldMk cId="2989432764" sldId="284"/>
            <ac:grpSpMk id="75" creationId="{565413B2-518B-3A68-3ABD-F99A28EA8891}"/>
          </ac:grpSpMkLst>
        </pc:grpChg>
        <pc:grpChg chg="add mod">
          <ac:chgData name="Mundrane, Michael" userId="bdea106f-fec5-4615-8614-6dd8645a5ce3" providerId="ADAL" clId="{B3527A72-C69C-4322-8E4A-25ABEC5BDA20}" dt="2023-08-04T18:16:21.146" v="7932" actId="1035"/>
          <ac:grpSpMkLst>
            <pc:docMk/>
            <pc:sldMk cId="2989432764" sldId="284"/>
            <ac:grpSpMk id="76" creationId="{86B8EA5F-6C30-B7BE-7F18-520F2296ADE8}"/>
          </ac:grpSpMkLst>
        </pc:grpChg>
        <pc:cxnChg chg="mod">
          <ac:chgData name="Mundrane, Michael" userId="bdea106f-fec5-4615-8614-6dd8645a5ce3" providerId="ADAL" clId="{B3527A72-C69C-4322-8E4A-25ABEC5BDA20}" dt="2023-08-04T18:12:06.483" v="7868" actId="478"/>
          <ac:cxnSpMkLst>
            <pc:docMk/>
            <pc:sldMk cId="2989432764" sldId="284"/>
            <ac:cxnSpMk id="9" creationId="{241D6F66-BC4C-2CB8-B7BE-E7CBF3D2E636}"/>
          </ac:cxnSpMkLst>
        </pc:cxnChg>
        <pc:cxnChg chg="mod">
          <ac:chgData name="Mundrane, Michael" userId="bdea106f-fec5-4615-8614-6dd8645a5ce3" providerId="ADAL" clId="{B3527A72-C69C-4322-8E4A-25ABEC5BDA20}" dt="2023-08-04T18:12:06.483" v="7868" actId="478"/>
          <ac:cxnSpMkLst>
            <pc:docMk/>
            <pc:sldMk cId="2989432764" sldId="284"/>
            <ac:cxnSpMk id="10" creationId="{8BC95C46-CB7F-B463-B40B-5F000235B1E0}"/>
          </ac:cxnSpMkLst>
        </pc:cxnChg>
        <pc:cxnChg chg="mod">
          <ac:chgData name="Mundrane, Michael" userId="bdea106f-fec5-4615-8614-6dd8645a5ce3" providerId="ADAL" clId="{B3527A72-C69C-4322-8E4A-25ABEC5BDA20}" dt="2023-08-04T18:12:06.483" v="7868" actId="478"/>
          <ac:cxnSpMkLst>
            <pc:docMk/>
            <pc:sldMk cId="2989432764" sldId="284"/>
            <ac:cxnSpMk id="11" creationId="{3CAB0005-2298-A4A3-C0D8-106099632758}"/>
          </ac:cxnSpMkLst>
        </pc:cxnChg>
        <pc:cxnChg chg="mod">
          <ac:chgData name="Mundrane, Michael" userId="bdea106f-fec5-4615-8614-6dd8645a5ce3" providerId="ADAL" clId="{B3527A72-C69C-4322-8E4A-25ABEC5BDA20}" dt="2023-08-04T18:12:06.483" v="7868" actId="478"/>
          <ac:cxnSpMkLst>
            <pc:docMk/>
            <pc:sldMk cId="2989432764" sldId="284"/>
            <ac:cxnSpMk id="12" creationId="{3BA77038-305B-7F0C-FCED-A98E587E1419}"/>
          </ac:cxnSpMkLst>
        </pc:cxnChg>
        <pc:cxnChg chg="mod">
          <ac:chgData name="Mundrane, Michael" userId="bdea106f-fec5-4615-8614-6dd8645a5ce3" providerId="ADAL" clId="{B3527A72-C69C-4322-8E4A-25ABEC5BDA20}" dt="2023-08-04T18:12:06.483" v="7868" actId="478"/>
          <ac:cxnSpMkLst>
            <pc:docMk/>
            <pc:sldMk cId="2989432764" sldId="284"/>
            <ac:cxnSpMk id="13" creationId="{66A62CEA-38E9-C74F-F80E-FF945BAECA90}"/>
          </ac:cxnSpMkLst>
        </pc:cxnChg>
        <pc:cxnChg chg="mod">
          <ac:chgData name="Mundrane, Michael" userId="bdea106f-fec5-4615-8614-6dd8645a5ce3" providerId="ADAL" clId="{B3527A72-C69C-4322-8E4A-25ABEC5BDA20}" dt="2023-08-04T18:12:06.483" v="7868" actId="478"/>
          <ac:cxnSpMkLst>
            <pc:docMk/>
            <pc:sldMk cId="2989432764" sldId="284"/>
            <ac:cxnSpMk id="14" creationId="{C8BC7E57-115E-CC9F-C342-ADB85128CFFD}"/>
          </ac:cxnSpMkLst>
        </pc:cxnChg>
        <pc:cxnChg chg="mod">
          <ac:chgData name="Mundrane, Michael" userId="bdea106f-fec5-4615-8614-6dd8645a5ce3" providerId="ADAL" clId="{B3527A72-C69C-4322-8E4A-25ABEC5BDA20}" dt="2023-08-04T18:12:06.483" v="7868" actId="478"/>
          <ac:cxnSpMkLst>
            <pc:docMk/>
            <pc:sldMk cId="2989432764" sldId="284"/>
            <ac:cxnSpMk id="15" creationId="{05A8DCF8-78FE-8669-B7C7-71EB5AE0E777}"/>
          </ac:cxnSpMkLst>
        </pc:cxnChg>
        <pc:cxnChg chg="mod">
          <ac:chgData name="Mundrane, Michael" userId="bdea106f-fec5-4615-8614-6dd8645a5ce3" providerId="ADAL" clId="{B3527A72-C69C-4322-8E4A-25ABEC5BDA20}" dt="2023-08-04T18:12:06.483" v="7868" actId="478"/>
          <ac:cxnSpMkLst>
            <pc:docMk/>
            <pc:sldMk cId="2989432764" sldId="284"/>
            <ac:cxnSpMk id="16" creationId="{5125408E-D7CE-A173-46E7-1DEF6BFD900A}"/>
          </ac:cxnSpMkLst>
        </pc:cxnChg>
        <pc:cxnChg chg="mod">
          <ac:chgData name="Mundrane, Michael" userId="bdea106f-fec5-4615-8614-6dd8645a5ce3" providerId="ADAL" clId="{B3527A72-C69C-4322-8E4A-25ABEC5BDA20}" dt="2023-08-04T18:12:06.483" v="7868" actId="478"/>
          <ac:cxnSpMkLst>
            <pc:docMk/>
            <pc:sldMk cId="2989432764" sldId="284"/>
            <ac:cxnSpMk id="17" creationId="{62622C6B-975C-C51E-6D51-29547860A0FB}"/>
          </ac:cxnSpMkLst>
        </pc:cxnChg>
        <pc:cxnChg chg="mod">
          <ac:chgData name="Mundrane, Michael" userId="bdea106f-fec5-4615-8614-6dd8645a5ce3" providerId="ADAL" clId="{B3527A72-C69C-4322-8E4A-25ABEC5BDA20}" dt="2023-08-04T18:12:06.483" v="7868" actId="478"/>
          <ac:cxnSpMkLst>
            <pc:docMk/>
            <pc:sldMk cId="2989432764" sldId="284"/>
            <ac:cxnSpMk id="18" creationId="{8B8CE1A8-E2CA-8815-3D24-B6034CB45970}"/>
          </ac:cxnSpMkLst>
        </pc:cxnChg>
        <pc:cxnChg chg="mod">
          <ac:chgData name="Mundrane, Michael" userId="bdea106f-fec5-4615-8614-6dd8645a5ce3" providerId="ADAL" clId="{B3527A72-C69C-4322-8E4A-25ABEC5BDA20}" dt="2023-08-04T18:12:06.483" v="7868" actId="478"/>
          <ac:cxnSpMkLst>
            <pc:docMk/>
            <pc:sldMk cId="2989432764" sldId="284"/>
            <ac:cxnSpMk id="19" creationId="{5C8824B6-3CAB-33D3-B6D1-E86E76EB9C8D}"/>
          </ac:cxnSpMkLst>
        </pc:cxnChg>
        <pc:cxnChg chg="mod">
          <ac:chgData name="Mundrane, Michael" userId="bdea106f-fec5-4615-8614-6dd8645a5ce3" providerId="ADAL" clId="{B3527A72-C69C-4322-8E4A-25ABEC5BDA20}" dt="2023-08-04T18:12:06.483" v="7868" actId="478"/>
          <ac:cxnSpMkLst>
            <pc:docMk/>
            <pc:sldMk cId="2989432764" sldId="284"/>
            <ac:cxnSpMk id="20" creationId="{CE217966-01AD-F7FD-6F49-E439211F45B1}"/>
          </ac:cxnSpMkLst>
        </pc:cxnChg>
        <pc:cxnChg chg="mod">
          <ac:chgData name="Mundrane, Michael" userId="bdea106f-fec5-4615-8614-6dd8645a5ce3" providerId="ADAL" clId="{B3527A72-C69C-4322-8E4A-25ABEC5BDA20}" dt="2023-08-04T18:12:06.483" v="7868" actId="478"/>
          <ac:cxnSpMkLst>
            <pc:docMk/>
            <pc:sldMk cId="2989432764" sldId="284"/>
            <ac:cxnSpMk id="21" creationId="{5F31C1F4-98E9-AF9E-69D1-32DA024D7D0E}"/>
          </ac:cxnSpMkLst>
        </pc:cxnChg>
        <pc:cxnChg chg="mod">
          <ac:chgData name="Mundrane, Michael" userId="bdea106f-fec5-4615-8614-6dd8645a5ce3" providerId="ADAL" clId="{B3527A72-C69C-4322-8E4A-25ABEC5BDA20}" dt="2023-08-04T18:12:06.483" v="7868" actId="478"/>
          <ac:cxnSpMkLst>
            <pc:docMk/>
            <pc:sldMk cId="2989432764" sldId="284"/>
            <ac:cxnSpMk id="22" creationId="{03F1FBAE-FE2E-BDE7-CAF7-AE7ED53B13E7}"/>
          </ac:cxnSpMkLst>
        </pc:cxnChg>
        <pc:cxnChg chg="mod">
          <ac:chgData name="Mundrane, Michael" userId="bdea106f-fec5-4615-8614-6dd8645a5ce3" providerId="ADAL" clId="{B3527A72-C69C-4322-8E4A-25ABEC5BDA20}" dt="2023-08-04T18:12:06.483" v="7868" actId="478"/>
          <ac:cxnSpMkLst>
            <pc:docMk/>
            <pc:sldMk cId="2989432764" sldId="284"/>
            <ac:cxnSpMk id="23" creationId="{FE4AEF6A-0937-E4B1-0126-EA10C44699E6}"/>
          </ac:cxnSpMkLst>
        </pc:cxnChg>
        <pc:cxnChg chg="mod">
          <ac:chgData name="Mundrane, Michael" userId="bdea106f-fec5-4615-8614-6dd8645a5ce3" providerId="ADAL" clId="{B3527A72-C69C-4322-8E4A-25ABEC5BDA20}" dt="2023-08-04T18:12:06.483" v="7868" actId="478"/>
          <ac:cxnSpMkLst>
            <pc:docMk/>
            <pc:sldMk cId="2989432764" sldId="284"/>
            <ac:cxnSpMk id="24" creationId="{C6A686CE-2CBE-8887-33C1-93BDD45D8FAB}"/>
          </ac:cxnSpMkLst>
        </pc:cxnChg>
        <pc:cxnChg chg="mod">
          <ac:chgData name="Mundrane, Michael" userId="bdea106f-fec5-4615-8614-6dd8645a5ce3" providerId="ADAL" clId="{B3527A72-C69C-4322-8E4A-25ABEC5BDA20}" dt="2023-08-04T18:12:06.483" v="7868" actId="478"/>
          <ac:cxnSpMkLst>
            <pc:docMk/>
            <pc:sldMk cId="2989432764" sldId="284"/>
            <ac:cxnSpMk id="25" creationId="{2B854200-AE7A-678D-172A-58863263BAE4}"/>
          </ac:cxnSpMkLst>
        </pc:cxnChg>
        <pc:cxnChg chg="mod">
          <ac:chgData name="Mundrane, Michael" userId="bdea106f-fec5-4615-8614-6dd8645a5ce3" providerId="ADAL" clId="{B3527A72-C69C-4322-8E4A-25ABEC5BDA20}" dt="2023-08-04T18:12:06.483" v="7868" actId="478"/>
          <ac:cxnSpMkLst>
            <pc:docMk/>
            <pc:sldMk cId="2989432764" sldId="284"/>
            <ac:cxnSpMk id="26" creationId="{04D7CB67-D389-74F9-1065-DC0CB6C918AD}"/>
          </ac:cxnSpMkLst>
        </pc:cxnChg>
        <pc:cxnChg chg="mod">
          <ac:chgData name="Mundrane, Michael" userId="bdea106f-fec5-4615-8614-6dd8645a5ce3" providerId="ADAL" clId="{B3527A72-C69C-4322-8E4A-25ABEC5BDA20}" dt="2023-08-04T18:12:06.483" v="7868" actId="478"/>
          <ac:cxnSpMkLst>
            <pc:docMk/>
            <pc:sldMk cId="2989432764" sldId="284"/>
            <ac:cxnSpMk id="27" creationId="{C30E27EA-20AE-B4FD-EE06-E6B052D9EFF1}"/>
          </ac:cxnSpMkLst>
        </pc:cxnChg>
        <pc:cxnChg chg="mod">
          <ac:chgData name="Mundrane, Michael" userId="bdea106f-fec5-4615-8614-6dd8645a5ce3" providerId="ADAL" clId="{B3527A72-C69C-4322-8E4A-25ABEC5BDA20}" dt="2023-08-04T18:12:06.483" v="7868" actId="478"/>
          <ac:cxnSpMkLst>
            <pc:docMk/>
            <pc:sldMk cId="2989432764" sldId="284"/>
            <ac:cxnSpMk id="28" creationId="{65DB728D-B8D6-60A0-EDE4-7512ECB9A9DE}"/>
          </ac:cxnSpMkLst>
        </pc:cxnChg>
        <pc:cxnChg chg="mod">
          <ac:chgData name="Mundrane, Michael" userId="bdea106f-fec5-4615-8614-6dd8645a5ce3" providerId="ADAL" clId="{B3527A72-C69C-4322-8E4A-25ABEC5BDA20}" dt="2023-08-04T18:12:06.483" v="7868" actId="478"/>
          <ac:cxnSpMkLst>
            <pc:docMk/>
            <pc:sldMk cId="2989432764" sldId="284"/>
            <ac:cxnSpMk id="29" creationId="{B92EDA5E-5AAC-36F0-467B-0BFAFC292476}"/>
          </ac:cxnSpMkLst>
        </pc:cxnChg>
        <pc:cxnChg chg="mod">
          <ac:chgData name="Mundrane, Michael" userId="bdea106f-fec5-4615-8614-6dd8645a5ce3" providerId="ADAL" clId="{B3527A72-C69C-4322-8E4A-25ABEC5BDA20}" dt="2023-08-04T18:12:06.483" v="7868" actId="478"/>
          <ac:cxnSpMkLst>
            <pc:docMk/>
            <pc:sldMk cId="2989432764" sldId="284"/>
            <ac:cxnSpMk id="30" creationId="{A7AA91B2-015C-6B4A-1FDF-C8832F160B46}"/>
          </ac:cxnSpMkLst>
        </pc:cxnChg>
        <pc:cxnChg chg="mod">
          <ac:chgData name="Mundrane, Michael" userId="bdea106f-fec5-4615-8614-6dd8645a5ce3" providerId="ADAL" clId="{B3527A72-C69C-4322-8E4A-25ABEC5BDA20}" dt="2023-08-04T18:12:06.483" v="7868" actId="478"/>
          <ac:cxnSpMkLst>
            <pc:docMk/>
            <pc:sldMk cId="2989432764" sldId="284"/>
            <ac:cxnSpMk id="31" creationId="{247F9CD0-FD7E-9C03-E6D6-CFFF18E9F3B7}"/>
          </ac:cxnSpMkLst>
        </pc:cxnChg>
        <pc:cxnChg chg="mod">
          <ac:chgData name="Mundrane, Michael" userId="bdea106f-fec5-4615-8614-6dd8645a5ce3" providerId="ADAL" clId="{B3527A72-C69C-4322-8E4A-25ABEC5BDA20}" dt="2023-08-04T18:12:06.483" v="7868" actId="478"/>
          <ac:cxnSpMkLst>
            <pc:docMk/>
            <pc:sldMk cId="2989432764" sldId="284"/>
            <ac:cxnSpMk id="32" creationId="{ED3D27F4-7B0B-0627-E71C-2FB62B1B2496}"/>
          </ac:cxnSpMkLst>
        </pc:cxnChg>
        <pc:cxnChg chg="mod">
          <ac:chgData name="Mundrane, Michael" userId="bdea106f-fec5-4615-8614-6dd8645a5ce3" providerId="ADAL" clId="{B3527A72-C69C-4322-8E4A-25ABEC5BDA20}" dt="2023-08-04T18:12:06.483" v="7868" actId="478"/>
          <ac:cxnSpMkLst>
            <pc:docMk/>
            <pc:sldMk cId="2989432764" sldId="284"/>
            <ac:cxnSpMk id="33" creationId="{D3974FCB-A901-D730-3C79-048FEDBA3274}"/>
          </ac:cxnSpMkLst>
        </pc:cxnChg>
        <pc:cxnChg chg="mod">
          <ac:chgData name="Mundrane, Michael" userId="bdea106f-fec5-4615-8614-6dd8645a5ce3" providerId="ADAL" clId="{B3527A72-C69C-4322-8E4A-25ABEC5BDA20}" dt="2023-08-04T18:12:06.483" v="7868" actId="478"/>
          <ac:cxnSpMkLst>
            <pc:docMk/>
            <pc:sldMk cId="2989432764" sldId="284"/>
            <ac:cxnSpMk id="34" creationId="{3A9EC263-8BA0-7110-4540-1B0FC67E7238}"/>
          </ac:cxnSpMkLst>
        </pc:cxnChg>
        <pc:cxnChg chg="mod">
          <ac:chgData name="Mundrane, Michael" userId="bdea106f-fec5-4615-8614-6dd8645a5ce3" providerId="ADAL" clId="{B3527A72-C69C-4322-8E4A-25ABEC5BDA20}" dt="2023-08-04T18:12:06.483" v="7868" actId="478"/>
          <ac:cxnSpMkLst>
            <pc:docMk/>
            <pc:sldMk cId="2989432764" sldId="284"/>
            <ac:cxnSpMk id="35" creationId="{DE738BEF-90E6-EC48-DBCA-3CD766C075B2}"/>
          </ac:cxnSpMkLst>
        </pc:cxnChg>
        <pc:cxnChg chg="mod">
          <ac:chgData name="Mundrane, Michael" userId="bdea106f-fec5-4615-8614-6dd8645a5ce3" providerId="ADAL" clId="{B3527A72-C69C-4322-8E4A-25ABEC5BDA20}" dt="2023-08-04T18:12:06.483" v="7868" actId="478"/>
          <ac:cxnSpMkLst>
            <pc:docMk/>
            <pc:sldMk cId="2989432764" sldId="284"/>
            <ac:cxnSpMk id="36" creationId="{3D1E0DB5-A938-96D0-DF23-26840B8BA859}"/>
          </ac:cxnSpMkLst>
        </pc:cxnChg>
        <pc:cxnChg chg="mod">
          <ac:chgData name="Mundrane, Michael" userId="bdea106f-fec5-4615-8614-6dd8645a5ce3" providerId="ADAL" clId="{B3527A72-C69C-4322-8E4A-25ABEC5BDA20}" dt="2023-08-04T18:12:06.483" v="7868" actId="478"/>
          <ac:cxnSpMkLst>
            <pc:docMk/>
            <pc:sldMk cId="2989432764" sldId="284"/>
            <ac:cxnSpMk id="37" creationId="{F8015194-7AD2-1F84-8F6D-B54956302F80}"/>
          </ac:cxnSpMkLst>
        </pc:cxnChg>
        <pc:cxnChg chg="mod">
          <ac:chgData name="Mundrane, Michael" userId="bdea106f-fec5-4615-8614-6dd8645a5ce3" providerId="ADAL" clId="{B3527A72-C69C-4322-8E4A-25ABEC5BDA20}" dt="2023-08-04T18:12:06.483" v="7868" actId="478"/>
          <ac:cxnSpMkLst>
            <pc:docMk/>
            <pc:sldMk cId="2989432764" sldId="284"/>
            <ac:cxnSpMk id="38" creationId="{C14A09A2-E251-D7D8-D3BF-C303C11EF39F}"/>
          </ac:cxnSpMkLst>
        </pc:cxnChg>
        <pc:cxnChg chg="mod">
          <ac:chgData name="Mundrane, Michael" userId="bdea106f-fec5-4615-8614-6dd8645a5ce3" providerId="ADAL" clId="{B3527A72-C69C-4322-8E4A-25ABEC5BDA20}" dt="2023-08-04T18:12:06.483" v="7868" actId="478"/>
          <ac:cxnSpMkLst>
            <pc:docMk/>
            <pc:sldMk cId="2989432764" sldId="284"/>
            <ac:cxnSpMk id="39" creationId="{70B0F5FF-1988-DFEC-EF9A-05A811133A52}"/>
          </ac:cxnSpMkLst>
        </pc:cxnChg>
        <pc:cxnChg chg="mod">
          <ac:chgData name="Mundrane, Michael" userId="bdea106f-fec5-4615-8614-6dd8645a5ce3" providerId="ADAL" clId="{B3527A72-C69C-4322-8E4A-25ABEC5BDA20}" dt="2023-08-04T18:12:06.483" v="7868" actId="478"/>
          <ac:cxnSpMkLst>
            <pc:docMk/>
            <pc:sldMk cId="2989432764" sldId="284"/>
            <ac:cxnSpMk id="40" creationId="{9BE7A65A-88C4-8864-3D15-7585DEB2C336}"/>
          </ac:cxnSpMkLst>
        </pc:cxnChg>
        <pc:cxnChg chg="mod">
          <ac:chgData name="Mundrane, Michael" userId="bdea106f-fec5-4615-8614-6dd8645a5ce3" providerId="ADAL" clId="{B3527A72-C69C-4322-8E4A-25ABEC5BDA20}" dt="2023-08-04T18:12:06.483" v="7868" actId="478"/>
          <ac:cxnSpMkLst>
            <pc:docMk/>
            <pc:sldMk cId="2989432764" sldId="284"/>
            <ac:cxnSpMk id="41" creationId="{A95A1238-1F8A-1C21-7744-9A2DCAE4D085}"/>
          </ac:cxnSpMkLst>
        </pc:cxnChg>
        <pc:cxnChg chg="mod">
          <ac:chgData name="Mundrane, Michael" userId="bdea106f-fec5-4615-8614-6dd8645a5ce3" providerId="ADAL" clId="{B3527A72-C69C-4322-8E4A-25ABEC5BDA20}" dt="2023-08-04T18:12:06.483" v="7868" actId="478"/>
          <ac:cxnSpMkLst>
            <pc:docMk/>
            <pc:sldMk cId="2989432764" sldId="284"/>
            <ac:cxnSpMk id="42" creationId="{78FF7FA6-5EDF-7EA5-AD96-0C1B51617665}"/>
          </ac:cxnSpMkLst>
        </pc:cxnChg>
        <pc:cxnChg chg="mod">
          <ac:chgData name="Mundrane, Michael" userId="bdea106f-fec5-4615-8614-6dd8645a5ce3" providerId="ADAL" clId="{B3527A72-C69C-4322-8E4A-25ABEC5BDA20}" dt="2023-08-04T18:12:06.483" v="7868" actId="478"/>
          <ac:cxnSpMkLst>
            <pc:docMk/>
            <pc:sldMk cId="2989432764" sldId="284"/>
            <ac:cxnSpMk id="43" creationId="{3E478069-56A4-9B9C-CA13-8CCA86822DBD}"/>
          </ac:cxnSpMkLst>
        </pc:cxnChg>
        <pc:cxnChg chg="mod">
          <ac:chgData name="Mundrane, Michael" userId="bdea106f-fec5-4615-8614-6dd8645a5ce3" providerId="ADAL" clId="{B3527A72-C69C-4322-8E4A-25ABEC5BDA20}" dt="2023-08-04T18:12:06.483" v="7868" actId="478"/>
          <ac:cxnSpMkLst>
            <pc:docMk/>
            <pc:sldMk cId="2989432764" sldId="284"/>
            <ac:cxnSpMk id="44" creationId="{00F07C41-FEC8-B143-6BE1-7EE182023A22}"/>
          </ac:cxnSpMkLst>
        </pc:cxnChg>
        <pc:cxnChg chg="mod">
          <ac:chgData name="Mundrane, Michael" userId="bdea106f-fec5-4615-8614-6dd8645a5ce3" providerId="ADAL" clId="{B3527A72-C69C-4322-8E4A-25ABEC5BDA20}" dt="2023-08-04T18:12:06.483" v="7868" actId="478"/>
          <ac:cxnSpMkLst>
            <pc:docMk/>
            <pc:sldMk cId="2989432764" sldId="284"/>
            <ac:cxnSpMk id="45" creationId="{46BB4124-39B5-D778-0DFC-02A7F85295F9}"/>
          </ac:cxnSpMkLst>
        </pc:cxnChg>
        <pc:cxnChg chg="mod">
          <ac:chgData name="Mundrane, Michael" userId="bdea106f-fec5-4615-8614-6dd8645a5ce3" providerId="ADAL" clId="{B3527A72-C69C-4322-8E4A-25ABEC5BDA20}" dt="2023-08-04T18:12:06.483" v="7868" actId="478"/>
          <ac:cxnSpMkLst>
            <pc:docMk/>
            <pc:sldMk cId="2989432764" sldId="284"/>
            <ac:cxnSpMk id="46" creationId="{0A5B48A1-1F15-6C1C-6CF6-9CB09B69F3A7}"/>
          </ac:cxnSpMkLst>
        </pc:cxnChg>
        <pc:cxnChg chg="mod">
          <ac:chgData name="Mundrane, Michael" userId="bdea106f-fec5-4615-8614-6dd8645a5ce3" providerId="ADAL" clId="{B3527A72-C69C-4322-8E4A-25ABEC5BDA20}" dt="2023-08-04T18:12:06.483" v="7868" actId="478"/>
          <ac:cxnSpMkLst>
            <pc:docMk/>
            <pc:sldMk cId="2989432764" sldId="284"/>
            <ac:cxnSpMk id="47" creationId="{C312269C-E94A-0D17-DFA0-BDCC64FBC2CB}"/>
          </ac:cxnSpMkLst>
        </pc:cxnChg>
        <pc:cxnChg chg="mod">
          <ac:chgData name="Mundrane, Michael" userId="bdea106f-fec5-4615-8614-6dd8645a5ce3" providerId="ADAL" clId="{B3527A72-C69C-4322-8E4A-25ABEC5BDA20}" dt="2023-08-04T18:12:06.483" v="7868" actId="478"/>
          <ac:cxnSpMkLst>
            <pc:docMk/>
            <pc:sldMk cId="2989432764" sldId="284"/>
            <ac:cxnSpMk id="48" creationId="{182EDFC2-455F-C28D-DF27-B26ED36806B3}"/>
          </ac:cxnSpMkLst>
        </pc:cxnChg>
        <pc:cxnChg chg="mod">
          <ac:chgData name="Mundrane, Michael" userId="bdea106f-fec5-4615-8614-6dd8645a5ce3" providerId="ADAL" clId="{B3527A72-C69C-4322-8E4A-25ABEC5BDA20}" dt="2023-08-04T18:12:04.039" v="7867"/>
          <ac:cxnSpMkLst>
            <pc:docMk/>
            <pc:sldMk cId="2989432764" sldId="284"/>
            <ac:cxnSpMk id="65" creationId="{9477B19F-A8D6-613E-5487-884F58EB9E2D}"/>
          </ac:cxnSpMkLst>
        </pc:cxnChg>
        <pc:cxnChg chg="mod">
          <ac:chgData name="Mundrane, Michael" userId="bdea106f-fec5-4615-8614-6dd8645a5ce3" providerId="ADAL" clId="{B3527A72-C69C-4322-8E4A-25ABEC5BDA20}" dt="2023-08-04T18:12:04.039" v="7867"/>
          <ac:cxnSpMkLst>
            <pc:docMk/>
            <pc:sldMk cId="2989432764" sldId="284"/>
            <ac:cxnSpMk id="66" creationId="{9E89EFB0-D18C-59AF-B3AD-4073DC9E7F8A}"/>
          </ac:cxnSpMkLst>
        </pc:cxnChg>
        <pc:cxnChg chg="mod">
          <ac:chgData name="Mundrane, Michael" userId="bdea106f-fec5-4615-8614-6dd8645a5ce3" providerId="ADAL" clId="{B3527A72-C69C-4322-8E4A-25ABEC5BDA20}" dt="2023-08-04T18:12:04.039" v="7867"/>
          <ac:cxnSpMkLst>
            <pc:docMk/>
            <pc:sldMk cId="2989432764" sldId="284"/>
            <ac:cxnSpMk id="67" creationId="{F2F675B8-8441-3C7A-0377-47B97D4F5024}"/>
          </ac:cxnSpMkLst>
        </pc:cxnChg>
        <pc:cxnChg chg="mod">
          <ac:chgData name="Mundrane, Michael" userId="bdea106f-fec5-4615-8614-6dd8645a5ce3" providerId="ADAL" clId="{B3527A72-C69C-4322-8E4A-25ABEC5BDA20}" dt="2023-08-04T18:12:04.039" v="7867"/>
          <ac:cxnSpMkLst>
            <pc:docMk/>
            <pc:sldMk cId="2989432764" sldId="284"/>
            <ac:cxnSpMk id="68" creationId="{10E70BDE-3808-B44A-C6CC-345240B13347}"/>
          </ac:cxnSpMkLst>
        </pc:cxnChg>
        <pc:cxnChg chg="mod">
          <ac:chgData name="Mundrane, Michael" userId="bdea106f-fec5-4615-8614-6dd8645a5ce3" providerId="ADAL" clId="{B3527A72-C69C-4322-8E4A-25ABEC5BDA20}" dt="2023-08-04T18:12:04.039" v="7867"/>
          <ac:cxnSpMkLst>
            <pc:docMk/>
            <pc:sldMk cId="2989432764" sldId="284"/>
            <ac:cxnSpMk id="69" creationId="{066B1136-B1E0-9A08-741F-2820379D80E6}"/>
          </ac:cxnSpMkLst>
        </pc:cxnChg>
        <pc:cxnChg chg="mod">
          <ac:chgData name="Mundrane, Michael" userId="bdea106f-fec5-4615-8614-6dd8645a5ce3" providerId="ADAL" clId="{B3527A72-C69C-4322-8E4A-25ABEC5BDA20}" dt="2023-08-04T18:12:04.039" v="7867"/>
          <ac:cxnSpMkLst>
            <pc:docMk/>
            <pc:sldMk cId="2989432764" sldId="284"/>
            <ac:cxnSpMk id="70" creationId="{DEBD8C4D-4F04-381E-8BBB-E9F03687D94C}"/>
          </ac:cxnSpMkLst>
        </pc:cxnChg>
      </pc:sldChg>
      <pc:sldMasterChg chg="modTransition modSldLayout">
        <pc:chgData name="Mundrane, Michael" userId="bdea106f-fec5-4615-8614-6dd8645a5ce3" providerId="ADAL" clId="{B3527A72-C69C-4322-8E4A-25ABEC5BDA20}" dt="2023-08-03T11:56:40.999" v="1977"/>
        <pc:sldMasterMkLst>
          <pc:docMk/>
          <pc:sldMasterMk cId="15701914" sldId="2147483651"/>
        </pc:sldMasterMkLst>
        <pc:sldLayoutChg chg="modTransition">
          <pc:chgData name="Mundrane, Michael" userId="bdea106f-fec5-4615-8614-6dd8645a5ce3" providerId="ADAL" clId="{B3527A72-C69C-4322-8E4A-25ABEC5BDA20}" dt="2023-08-03T11:56:40.999" v="1977"/>
          <pc:sldLayoutMkLst>
            <pc:docMk/>
            <pc:sldMasterMk cId="15701914" sldId="2147483651"/>
            <pc:sldLayoutMk cId="853741721" sldId="2147483650"/>
          </pc:sldLayoutMkLst>
        </pc:sldLayoutChg>
        <pc:sldLayoutChg chg="modTransition">
          <pc:chgData name="Mundrane, Michael" userId="bdea106f-fec5-4615-8614-6dd8645a5ce3" providerId="ADAL" clId="{B3527A72-C69C-4322-8E4A-25ABEC5BDA20}" dt="2023-08-03T11:56:40.999" v="1977"/>
          <pc:sldLayoutMkLst>
            <pc:docMk/>
            <pc:sldMasterMk cId="15701914" sldId="2147483651"/>
            <pc:sldLayoutMk cId="1138974620" sldId="2147483652"/>
          </pc:sldLayoutMkLst>
        </pc:sldLayoutChg>
        <pc:sldLayoutChg chg="modTransition">
          <pc:chgData name="Mundrane, Michael" userId="bdea106f-fec5-4615-8614-6dd8645a5ce3" providerId="ADAL" clId="{B3527A72-C69C-4322-8E4A-25ABEC5BDA20}" dt="2023-08-03T11:56:40.999" v="1977"/>
          <pc:sldLayoutMkLst>
            <pc:docMk/>
            <pc:sldMasterMk cId="15701914" sldId="2147483651"/>
            <pc:sldLayoutMk cId="1985208730" sldId="2147483653"/>
          </pc:sldLayoutMkLst>
        </pc:sldLayoutChg>
        <pc:sldLayoutChg chg="modTransition">
          <pc:chgData name="Mundrane, Michael" userId="bdea106f-fec5-4615-8614-6dd8645a5ce3" providerId="ADAL" clId="{B3527A72-C69C-4322-8E4A-25ABEC5BDA20}" dt="2023-08-03T11:56:40.999" v="1977"/>
          <pc:sldLayoutMkLst>
            <pc:docMk/>
            <pc:sldMasterMk cId="15701914" sldId="2147483651"/>
            <pc:sldLayoutMk cId="838582083" sldId="2147483654"/>
          </pc:sldLayoutMkLst>
        </pc:sldLayoutChg>
        <pc:sldLayoutChg chg="modTransition">
          <pc:chgData name="Mundrane, Michael" userId="bdea106f-fec5-4615-8614-6dd8645a5ce3" providerId="ADAL" clId="{B3527A72-C69C-4322-8E4A-25ABEC5BDA20}" dt="2023-08-03T11:56:40.999" v="1977"/>
          <pc:sldLayoutMkLst>
            <pc:docMk/>
            <pc:sldMasterMk cId="15701914" sldId="2147483651"/>
            <pc:sldLayoutMk cId="4244783901" sldId="2147483655"/>
          </pc:sldLayoutMkLst>
        </pc:sldLayoutChg>
        <pc:sldLayoutChg chg="modTransition">
          <pc:chgData name="Mundrane, Michael" userId="bdea106f-fec5-4615-8614-6dd8645a5ce3" providerId="ADAL" clId="{B3527A72-C69C-4322-8E4A-25ABEC5BDA20}" dt="2023-08-03T11:56:40.999" v="1977"/>
          <pc:sldLayoutMkLst>
            <pc:docMk/>
            <pc:sldMasterMk cId="15701914" sldId="2147483651"/>
            <pc:sldLayoutMk cId="2858791715" sldId="2147483656"/>
          </pc:sldLayoutMkLst>
        </pc:sldLayoutChg>
        <pc:sldLayoutChg chg="modTransition">
          <pc:chgData name="Mundrane, Michael" userId="bdea106f-fec5-4615-8614-6dd8645a5ce3" providerId="ADAL" clId="{B3527A72-C69C-4322-8E4A-25ABEC5BDA20}" dt="2023-08-03T11:56:40.999" v="1977"/>
          <pc:sldLayoutMkLst>
            <pc:docMk/>
            <pc:sldMasterMk cId="15701914" sldId="2147483651"/>
            <pc:sldLayoutMk cId="2015518996" sldId="2147483657"/>
          </pc:sldLayoutMkLst>
        </pc:sldLayoutChg>
        <pc:sldLayoutChg chg="modTransition">
          <pc:chgData name="Mundrane, Michael" userId="bdea106f-fec5-4615-8614-6dd8645a5ce3" providerId="ADAL" clId="{B3527A72-C69C-4322-8E4A-25ABEC5BDA20}" dt="2023-08-03T11:56:40.999" v="1977"/>
          <pc:sldLayoutMkLst>
            <pc:docMk/>
            <pc:sldMasterMk cId="15701914" sldId="2147483651"/>
            <pc:sldLayoutMk cId="1555817069" sldId="2147483658"/>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conn-my.sharepoint.com/personal/michael_mundrane_uconn_edu/Documents/Present/All%20Staff/20230807/linear%20regress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conn-my.sharepoint.com/personal/michael_mundrane_uconn_edu/Documents/Present/All%20Staff/20230807/linear%20regression.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https://uconn-my.sharepoint.com/personal/michael_mundrane_uconn_edu/Documents/Present/All%20Staff/20230807/linear%20regress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uconn-my.sharepoint.com/personal/michael_mundrane_uconn_edu/Documents/Present/All%20Staff/20230807/linear%20regression.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https://uconn-my.sharepoint.com/personal/michael_mundrane_uconn_edu/Documents/Present/All%20Staff/20230807/linear%20regress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uconn-my.sharepoint.com/personal/michael_mundrane_uconn_edu/Documents/Present/All%20Staff/20230807/linear%20regression.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https://uconn-my.sharepoint.com/personal/michael_mundrane_uconn_edu/Documents/Present/All%20Staff/20230807/linear%20regression.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points</c:v>
          </c:tx>
          <c:spPr>
            <a:ln w="25400" cap="rnd">
              <a:noFill/>
              <a:round/>
            </a:ln>
            <a:effectLst/>
          </c:spPr>
          <c:marker>
            <c:symbol val="circle"/>
            <c:size val="5"/>
            <c:spPr>
              <a:solidFill>
                <a:schemeClr val="accent1"/>
              </a:solidFill>
              <a:ln w="9525">
                <a:solidFill>
                  <a:schemeClr val="accent1"/>
                </a:solidFill>
              </a:ln>
              <a:effectLst/>
            </c:spPr>
          </c:marker>
          <c:xVal>
            <c:numRef>
              <c:f>'[linear regression.xlsx]linear'!$B$5:$B$6</c:f>
              <c:numCache>
                <c:formatCode>General</c:formatCode>
                <c:ptCount val="2"/>
                <c:pt idx="0">
                  <c:v>1</c:v>
                </c:pt>
                <c:pt idx="1">
                  <c:v>32</c:v>
                </c:pt>
              </c:numCache>
            </c:numRef>
          </c:xVal>
          <c:yVal>
            <c:numRef>
              <c:f>'[linear regression.xlsx]linear'!$C$5:$C$6</c:f>
              <c:numCache>
                <c:formatCode>General</c:formatCode>
                <c:ptCount val="2"/>
                <c:pt idx="0">
                  <c:v>3</c:v>
                </c:pt>
                <c:pt idx="1">
                  <c:v>65</c:v>
                </c:pt>
              </c:numCache>
            </c:numRef>
          </c:yVal>
          <c:smooth val="0"/>
          <c:extLst>
            <c:ext xmlns:c16="http://schemas.microsoft.com/office/drawing/2014/chart" uri="{C3380CC4-5D6E-409C-BE32-E72D297353CC}">
              <c16:uniqueId val="{00000000-BD0D-40B3-A60C-3EDE36FF776D}"/>
            </c:ext>
          </c:extLst>
        </c:ser>
        <c:dLbls>
          <c:showLegendKey val="0"/>
          <c:showVal val="0"/>
          <c:showCatName val="0"/>
          <c:showSerName val="0"/>
          <c:showPercent val="0"/>
          <c:showBubbleSize val="0"/>
        </c:dLbls>
        <c:axId val="1462788847"/>
        <c:axId val="1462794127"/>
      </c:scatterChart>
      <c:valAx>
        <c:axId val="1462788847"/>
        <c:scaling>
          <c:orientation val="minMax"/>
          <c:max val="35"/>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2794127"/>
        <c:crosses val="autoZero"/>
        <c:crossBetween val="midCat"/>
      </c:valAx>
      <c:valAx>
        <c:axId val="1462794127"/>
        <c:scaling>
          <c:orientation val="minMax"/>
          <c:max val="80"/>
          <c:min val="-20"/>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278884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2">
          <a:lumMod val="50000"/>
        </a:schemeClr>
      </a:solidFill>
      <a:round/>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points</c:v>
          </c:tx>
          <c:spPr>
            <a:ln w="19050" cap="rnd">
              <a:solidFill>
                <a:schemeClr val="accent2"/>
              </a:solidFill>
              <a:round/>
            </a:ln>
            <a:effectLst/>
          </c:spPr>
          <c:marker>
            <c:symbol val="circle"/>
            <c:size val="5"/>
            <c:spPr>
              <a:solidFill>
                <a:schemeClr val="accent1"/>
              </a:solidFill>
              <a:ln w="9525">
                <a:solidFill>
                  <a:schemeClr val="accent1"/>
                </a:solidFill>
              </a:ln>
              <a:effectLst/>
            </c:spPr>
          </c:marker>
          <c:xVal>
            <c:numRef>
              <c:f>'[linear regression.xlsx]linear'!$B$5:$B$6</c:f>
              <c:numCache>
                <c:formatCode>General</c:formatCode>
                <c:ptCount val="2"/>
                <c:pt idx="0">
                  <c:v>1</c:v>
                </c:pt>
                <c:pt idx="1">
                  <c:v>32</c:v>
                </c:pt>
              </c:numCache>
            </c:numRef>
          </c:xVal>
          <c:yVal>
            <c:numRef>
              <c:f>'[linear regression.xlsx]linear'!$C$5:$C$6</c:f>
              <c:numCache>
                <c:formatCode>General</c:formatCode>
                <c:ptCount val="2"/>
                <c:pt idx="0">
                  <c:v>3</c:v>
                </c:pt>
                <c:pt idx="1">
                  <c:v>65</c:v>
                </c:pt>
              </c:numCache>
            </c:numRef>
          </c:yVal>
          <c:smooth val="0"/>
          <c:extLst>
            <c:ext xmlns:c16="http://schemas.microsoft.com/office/drawing/2014/chart" uri="{C3380CC4-5D6E-409C-BE32-E72D297353CC}">
              <c16:uniqueId val="{00000000-6C88-465D-9E64-0F5DE228241F}"/>
            </c:ext>
          </c:extLst>
        </c:ser>
        <c:dLbls>
          <c:showLegendKey val="0"/>
          <c:showVal val="0"/>
          <c:showCatName val="0"/>
          <c:showSerName val="0"/>
          <c:showPercent val="0"/>
          <c:showBubbleSize val="0"/>
        </c:dLbls>
        <c:axId val="1462788847"/>
        <c:axId val="1462794127"/>
      </c:scatterChart>
      <c:valAx>
        <c:axId val="1462788847"/>
        <c:scaling>
          <c:orientation val="minMax"/>
          <c:max val="35"/>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2794127"/>
        <c:crosses val="autoZero"/>
        <c:crossBetween val="midCat"/>
      </c:valAx>
      <c:valAx>
        <c:axId val="1462794127"/>
        <c:scaling>
          <c:orientation val="minMax"/>
          <c:max val="80"/>
          <c:min val="-20"/>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278884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2">
          <a:lumMod val="50000"/>
        </a:schemeClr>
      </a:solidFill>
      <a:round/>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points</c:v>
          </c:tx>
          <c:spPr>
            <a:ln w="25400" cap="rnd">
              <a:noFill/>
              <a:round/>
            </a:ln>
            <a:effectLst/>
          </c:spPr>
          <c:marker>
            <c:symbol val="circle"/>
            <c:size val="5"/>
            <c:spPr>
              <a:solidFill>
                <a:schemeClr val="accent1"/>
              </a:solidFill>
              <a:ln w="9525">
                <a:solidFill>
                  <a:schemeClr val="accent1"/>
                </a:solidFill>
              </a:ln>
              <a:effectLst/>
            </c:spPr>
          </c:marker>
          <c:xVal>
            <c:numRef>
              <c:f>'[linear regression.xlsx]exact'!$B$2:$B$5</c:f>
              <c:numCache>
                <c:formatCode>General</c:formatCode>
                <c:ptCount val="4"/>
                <c:pt idx="0">
                  <c:v>1</c:v>
                </c:pt>
                <c:pt idx="1">
                  <c:v>9</c:v>
                </c:pt>
                <c:pt idx="2">
                  <c:v>17</c:v>
                </c:pt>
                <c:pt idx="3">
                  <c:v>25</c:v>
                </c:pt>
              </c:numCache>
            </c:numRef>
          </c:xVal>
          <c:yVal>
            <c:numRef>
              <c:f>'[linear regression.xlsx]exact'!$C$2:$C$5</c:f>
              <c:numCache>
                <c:formatCode>0.000</c:formatCode>
                <c:ptCount val="4"/>
                <c:pt idx="0">
                  <c:v>-6.244034785929685</c:v>
                </c:pt>
                <c:pt idx="1">
                  <c:v>5</c:v>
                </c:pt>
                <c:pt idx="2">
                  <c:v>45.808950075297545</c:v>
                </c:pt>
                <c:pt idx="3">
                  <c:v>39.070564595224056</c:v>
                </c:pt>
              </c:numCache>
            </c:numRef>
          </c:yVal>
          <c:smooth val="0"/>
          <c:extLst>
            <c:ext xmlns:c16="http://schemas.microsoft.com/office/drawing/2014/chart" uri="{C3380CC4-5D6E-409C-BE32-E72D297353CC}">
              <c16:uniqueId val="{00000000-BDDD-4E16-8CF5-C9E2B0C4BB08}"/>
            </c:ext>
          </c:extLst>
        </c:ser>
        <c:dLbls>
          <c:showLegendKey val="0"/>
          <c:showVal val="0"/>
          <c:showCatName val="0"/>
          <c:showSerName val="0"/>
          <c:showPercent val="0"/>
          <c:showBubbleSize val="0"/>
        </c:dLbls>
        <c:axId val="1457078447"/>
        <c:axId val="1457079887"/>
      </c:scatterChart>
      <c:scatterChart>
        <c:scatterStyle val="smoothMarker"/>
        <c:varyColors val="0"/>
        <c:ser>
          <c:idx val="1"/>
          <c:order val="1"/>
          <c:tx>
            <c:v>line</c:v>
          </c:tx>
          <c:spPr>
            <a:ln w="19050" cap="rnd">
              <a:solidFill>
                <a:schemeClr val="accent2"/>
              </a:solidFill>
              <a:round/>
            </a:ln>
            <a:effectLst/>
          </c:spPr>
          <c:marker>
            <c:symbol val="none"/>
          </c:marker>
          <c:xVal>
            <c:numRef>
              <c:f>'[linear regression.xlsx]exact'!$B$14:$B$38</c:f>
              <c:numCache>
                <c:formatCode>General</c:formatCode>
                <c:ptCount val="2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numCache>
            </c:numRef>
          </c:xVal>
          <c:yVal>
            <c:numRef>
              <c:f>'[linear regression.xlsx]exact'!$C$14:$C$38</c:f>
              <c:numCache>
                <c:formatCode>0.000</c:formatCode>
                <c:ptCount val="25"/>
                <c:pt idx="0">
                  <c:v>-6.2440347859296859</c:v>
                </c:pt>
                <c:pt idx="1">
                  <c:v>-9.0910343788705674</c:v>
                </c:pt>
                <c:pt idx="2">
                  <c:v>-10.421813115897162</c:v>
                </c:pt>
                <c:pt idx="3">
                  <c:v>-10.3869808619406</c:v>
                </c:pt>
                <c:pt idx="4">
                  <c:v>-9.1371474819320131</c:v>
                </c:pt>
                <c:pt idx="5">
                  <c:v>-6.8229228408025246</c:v>
                </c:pt>
                <c:pt idx="6">
                  <c:v>-3.5949168034832777</c:v>
                </c:pt>
                <c:pt idx="7">
                  <c:v>0.39626076509460795</c:v>
                </c:pt>
                <c:pt idx="8">
                  <c:v>4.9999999999999876</c:v>
                </c:pt>
                <c:pt idx="9">
                  <c:v>10.065691036301754</c:v>
                </c:pt>
                <c:pt idx="10">
                  <c:v>15.442724009068742</c:v>
                </c:pt>
                <c:pt idx="11">
                  <c:v>20.980489053369865</c:v>
                </c:pt>
                <c:pt idx="12">
                  <c:v>26.528376304273962</c:v>
                </c:pt>
                <c:pt idx="13">
                  <c:v>31.935775896849904</c:v>
                </c:pt>
                <c:pt idx="14">
                  <c:v>37.052077966166564</c:v>
                </c:pt>
                <c:pt idx="15">
                  <c:v>41.726672647292816</c:v>
                </c:pt>
                <c:pt idx="16">
                  <c:v>45.80895007529751</c:v>
                </c:pt>
                <c:pt idx="17">
                  <c:v>49.14830038524957</c:v>
                </c:pt>
                <c:pt idx="18">
                  <c:v>51.594113712217784</c:v>
                </c:pt>
                <c:pt idx="19">
                  <c:v>52.995780191271102</c:v>
                </c:pt>
                <c:pt idx="20">
                  <c:v>53.202689957478299</c:v>
                </c:pt>
                <c:pt idx="21">
                  <c:v>52.064233145908347</c:v>
                </c:pt>
                <c:pt idx="22">
                  <c:v>49.429799891630054</c:v>
                </c:pt>
                <c:pt idx="23">
                  <c:v>45.148780329712373</c:v>
                </c:pt>
                <c:pt idx="24">
                  <c:v>39.070564595224042</c:v>
                </c:pt>
              </c:numCache>
            </c:numRef>
          </c:yVal>
          <c:smooth val="1"/>
          <c:extLst>
            <c:ext xmlns:c16="http://schemas.microsoft.com/office/drawing/2014/chart" uri="{C3380CC4-5D6E-409C-BE32-E72D297353CC}">
              <c16:uniqueId val="{00000001-BDDD-4E16-8CF5-C9E2B0C4BB08}"/>
            </c:ext>
          </c:extLst>
        </c:ser>
        <c:dLbls>
          <c:showLegendKey val="0"/>
          <c:showVal val="0"/>
          <c:showCatName val="0"/>
          <c:showSerName val="0"/>
          <c:showPercent val="0"/>
          <c:showBubbleSize val="0"/>
        </c:dLbls>
        <c:axId val="1457078447"/>
        <c:axId val="1457079887"/>
      </c:scatterChart>
      <c:valAx>
        <c:axId val="1457078447"/>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079887"/>
        <c:crosses val="autoZero"/>
        <c:crossBetween val="midCat"/>
      </c:valAx>
      <c:valAx>
        <c:axId val="1457079887"/>
        <c:scaling>
          <c:orientation val="minMax"/>
          <c:max val="80"/>
          <c:min val="-20"/>
        </c:scaling>
        <c:delete val="0"/>
        <c:axPos val="l"/>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707844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2">
          <a:lumMod val="50000"/>
        </a:schemeClr>
      </a:solidFill>
      <a:round/>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points</c:v>
          </c:tx>
          <c:spPr>
            <a:ln w="25400" cap="rnd">
              <a:noFill/>
              <a:round/>
            </a:ln>
            <a:effectLst/>
          </c:spPr>
          <c:marker>
            <c:symbol val="circle"/>
            <c:size val="5"/>
            <c:spPr>
              <a:solidFill>
                <a:schemeClr val="accent1"/>
              </a:solidFill>
              <a:ln w="9525">
                <a:solidFill>
                  <a:schemeClr val="accent1"/>
                </a:solidFill>
              </a:ln>
              <a:effectLst/>
            </c:spPr>
          </c:marker>
          <c:xVal>
            <c:numRef>
              <c:f>'[linear regression.xlsx]exact'!$M$2:$M$9</c:f>
              <c:numCache>
                <c:formatCode>General</c:formatCode>
                <c:ptCount val="8"/>
                <c:pt idx="0">
                  <c:v>1</c:v>
                </c:pt>
                <c:pt idx="1">
                  <c:v>5</c:v>
                </c:pt>
                <c:pt idx="2">
                  <c:v>9</c:v>
                </c:pt>
                <c:pt idx="3">
                  <c:v>13</c:v>
                </c:pt>
                <c:pt idx="4">
                  <c:v>17</c:v>
                </c:pt>
                <c:pt idx="5">
                  <c:v>21</c:v>
                </c:pt>
                <c:pt idx="6">
                  <c:v>25</c:v>
                </c:pt>
                <c:pt idx="7">
                  <c:v>29</c:v>
                </c:pt>
              </c:numCache>
            </c:numRef>
          </c:xVal>
          <c:yVal>
            <c:numRef>
              <c:f>'[linear regression.xlsx]exact'!$N$2:$N$9</c:f>
              <c:numCache>
                <c:formatCode>General</c:formatCode>
                <c:ptCount val="8"/>
                <c:pt idx="0">
                  <c:v>-6.244034785929685</c:v>
                </c:pt>
                <c:pt idx="1">
                  <c:v>6.7209129329689832</c:v>
                </c:pt>
                <c:pt idx="2">
                  <c:v>6.4396344453266057</c:v>
                </c:pt>
                <c:pt idx="3">
                  <c:v>37.823079945721133</c:v>
                </c:pt>
                <c:pt idx="4">
                  <c:v>31.631358008365439</c:v>
                </c:pt>
                <c:pt idx="5">
                  <c:v>38.762885411431341</c:v>
                </c:pt>
                <c:pt idx="6">
                  <c:v>39.070564595224056</c:v>
                </c:pt>
                <c:pt idx="7">
                  <c:v>44.926312123242027</c:v>
                </c:pt>
              </c:numCache>
            </c:numRef>
          </c:yVal>
          <c:smooth val="0"/>
          <c:extLst>
            <c:ext xmlns:c16="http://schemas.microsoft.com/office/drawing/2014/chart" uri="{C3380CC4-5D6E-409C-BE32-E72D297353CC}">
              <c16:uniqueId val="{00000000-2D93-4C14-B24E-DC9BD6513474}"/>
            </c:ext>
          </c:extLst>
        </c:ser>
        <c:dLbls>
          <c:showLegendKey val="0"/>
          <c:showVal val="0"/>
          <c:showCatName val="0"/>
          <c:showSerName val="0"/>
          <c:showPercent val="0"/>
          <c:showBubbleSize val="0"/>
        </c:dLbls>
        <c:axId val="1514758239"/>
        <c:axId val="1514760639"/>
      </c:scatterChart>
      <c:scatterChart>
        <c:scatterStyle val="smoothMarker"/>
        <c:varyColors val="0"/>
        <c:ser>
          <c:idx val="1"/>
          <c:order val="1"/>
          <c:tx>
            <c:v>line</c:v>
          </c:tx>
          <c:spPr>
            <a:ln w="19050" cap="rnd">
              <a:solidFill>
                <a:schemeClr val="accent2"/>
              </a:solidFill>
              <a:round/>
            </a:ln>
            <a:effectLst/>
          </c:spPr>
          <c:marker>
            <c:symbol val="none"/>
          </c:marker>
          <c:xVal>
            <c:numRef>
              <c:f>'[linear regression.xlsx]exact'!$M$22:$M$50</c:f>
              <c:numCache>
                <c:formatCode>General</c:formatCode>
                <c:ptCount val="2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numCache>
            </c:numRef>
          </c:xVal>
          <c:yVal>
            <c:numRef>
              <c:f>'[linear regression.xlsx]exact'!$N$22:$N$50</c:f>
              <c:numCache>
                <c:formatCode>General</c:formatCode>
                <c:ptCount val="29"/>
                <c:pt idx="0">
                  <c:v>-6.2440347859296423</c:v>
                </c:pt>
                <c:pt idx="1">
                  <c:v>34.298420037312169</c:v>
                </c:pt>
                <c:pt idx="2">
                  <c:v>35.897161614621623</c:v>
                </c:pt>
                <c:pt idx="3">
                  <c:v>22.099172710491601</c:v>
                </c:pt>
                <c:pt idx="4">
                  <c:v>6.7209129330089894</c:v>
                </c:pt>
                <c:pt idx="5">
                  <c:v>-3.3854661475572101</c:v>
                </c:pt>
                <c:pt idx="6">
                  <c:v>-6.0654105066221717</c:v>
                </c:pt>
                <c:pt idx="7">
                  <c:v>-2.0507989785923399</c:v>
                </c:pt>
                <c:pt idx="8">
                  <c:v>6.4396344453822252</c:v>
                </c:pt>
                <c:pt idx="9">
                  <c:v>16.732250156230933</c:v>
                </c:pt>
                <c:pt idx="10">
                  <c:v>26.40678312335136</c:v>
                </c:pt>
                <c:pt idx="11">
                  <c:v>33.724912569585015</c:v>
                </c:pt>
                <c:pt idx="12">
                  <c:v>37.823079945771909</c:v>
                </c:pt>
                <c:pt idx="13">
                  <c:v>38.713514025916496</c:v>
                </c:pt>
                <c:pt idx="14">
                  <c:v>37.137421943918739</c:v>
                </c:pt>
                <c:pt idx="15">
                  <c:v>34.314304992942269</c:v>
                </c:pt>
                <c:pt idx="16">
                  <c:v>31.631358008396219</c:v>
                </c:pt>
                <c:pt idx="17">
                  <c:v>30.316911155527251</c:v>
                </c:pt>
                <c:pt idx="18">
                  <c:v>31.141872942576313</c:v>
                </c:pt>
                <c:pt idx="19">
                  <c:v>34.193133280704913</c:v>
                </c:pt>
                <c:pt idx="20">
                  <c:v>38.762885411433572</c:v>
                </c:pt>
                <c:pt idx="21">
                  <c:v>43.397825522780252</c:v>
                </c:pt>
                <c:pt idx="22">
                  <c:v>46.152188875047514</c:v>
                </c:pt>
                <c:pt idx="23">
                  <c:v>45.088581257233798</c:v>
                </c:pt>
                <c:pt idx="24">
                  <c:v>39.070564595170836</c:v>
                </c:pt>
                <c:pt idx="25">
                  <c:v>28.890955532217177</c:v>
                </c:pt>
                <c:pt idx="26">
                  <c:v>18.779795803905259</c:v>
                </c:pt>
                <c:pt idx="27">
                  <c:v>18.335953226643099</c:v>
                </c:pt>
                <c:pt idx="28">
                  <c:v>44.926312123055553</c:v>
                </c:pt>
              </c:numCache>
            </c:numRef>
          </c:yVal>
          <c:smooth val="1"/>
          <c:extLst>
            <c:ext xmlns:c16="http://schemas.microsoft.com/office/drawing/2014/chart" uri="{C3380CC4-5D6E-409C-BE32-E72D297353CC}">
              <c16:uniqueId val="{00000001-2D93-4C14-B24E-DC9BD6513474}"/>
            </c:ext>
          </c:extLst>
        </c:ser>
        <c:dLbls>
          <c:showLegendKey val="0"/>
          <c:showVal val="0"/>
          <c:showCatName val="0"/>
          <c:showSerName val="0"/>
          <c:showPercent val="0"/>
          <c:showBubbleSize val="0"/>
        </c:dLbls>
        <c:axId val="1514758239"/>
        <c:axId val="1514760639"/>
      </c:scatterChart>
      <c:valAx>
        <c:axId val="1514758239"/>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4760639"/>
        <c:crosses val="autoZero"/>
        <c:crossBetween val="midCat"/>
      </c:valAx>
      <c:valAx>
        <c:axId val="1514760639"/>
        <c:scaling>
          <c:orientation val="minMax"/>
          <c:max val="80"/>
          <c:min val="-20"/>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47582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2">
          <a:lumMod val="50000"/>
        </a:schemeClr>
      </a:solidFill>
      <a:round/>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'[linear regression.xlsx]linear'!$B$21:$B$52</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xVal>
          <c:yVal>
            <c:numRef>
              <c:f>'[linear regression.xlsx]linear'!$C$21:$C$52</c:f>
              <c:numCache>
                <c:formatCode>0.000</c:formatCode>
                <c:ptCount val="32"/>
                <c:pt idx="0">
                  <c:v>-6.244034785929685</c:v>
                </c:pt>
                <c:pt idx="1">
                  <c:v>11.987716140527215</c:v>
                </c:pt>
                <c:pt idx="2">
                  <c:v>-3.9187908812352816</c:v>
                </c:pt>
                <c:pt idx="3">
                  <c:v>22.521751573758067</c:v>
                </c:pt>
                <c:pt idx="4">
                  <c:v>6.7209129329689832</c:v>
                </c:pt>
                <c:pt idx="5">
                  <c:v>26.861129930242686</c:v>
                </c:pt>
                <c:pt idx="6">
                  <c:v>29.348230725970947</c:v>
                </c:pt>
                <c:pt idx="7">
                  <c:v>28.662665268227734</c:v>
                </c:pt>
                <c:pt idx="8">
                  <c:v>6.4396344453266057</c:v>
                </c:pt>
                <c:pt idx="9">
                  <c:v>24.359710695047397</c:v>
                </c:pt>
                <c:pt idx="10">
                  <c:v>22.158897547401818</c:v>
                </c:pt>
                <c:pt idx="11">
                  <c:v>19.563323528777566</c:v>
                </c:pt>
                <c:pt idx="12">
                  <c:v>37.823079945721133</c:v>
                </c:pt>
                <c:pt idx="13">
                  <c:v>31.74616454057567</c:v>
                </c:pt>
                <c:pt idx="14">
                  <c:v>41.163892355793891</c:v>
                </c:pt>
                <c:pt idx="15">
                  <c:v>45.808950075297545</c:v>
                </c:pt>
                <c:pt idx="16">
                  <c:v>31.631358008365439</c:v>
                </c:pt>
                <c:pt idx="17">
                  <c:v>22.257889016150592</c:v>
                </c:pt>
                <c:pt idx="18">
                  <c:v>47.189409814212084</c:v>
                </c:pt>
                <c:pt idx="19">
                  <c:v>36.958910307575934</c:v>
                </c:pt>
                <c:pt idx="20">
                  <c:v>38.762885411431341</c:v>
                </c:pt>
                <c:pt idx="21">
                  <c:v>47.294937871472634</c:v>
                </c:pt>
                <c:pt idx="22">
                  <c:v>48.873769114255914</c:v>
                </c:pt>
                <c:pt idx="23">
                  <c:v>40.549763011174896</c:v>
                </c:pt>
                <c:pt idx="24">
                  <c:v>39.070564595224056</c:v>
                </c:pt>
                <c:pt idx="25">
                  <c:v>53.645238529605443</c:v>
                </c:pt>
                <c:pt idx="26">
                  <c:v>69.534454147403736</c:v>
                </c:pt>
                <c:pt idx="27">
                  <c:v>63.900100909981482</c:v>
                </c:pt>
                <c:pt idx="28">
                  <c:v>44.926312123242027</c:v>
                </c:pt>
                <c:pt idx="29">
                  <c:v>61.592309273664135</c:v>
                </c:pt>
                <c:pt idx="30">
                  <c:v>52.902487711909792</c:v>
                </c:pt>
                <c:pt idx="31">
                  <c:v>71.655919563929857</c:v>
                </c:pt>
              </c:numCache>
            </c:numRef>
          </c:yVal>
          <c:smooth val="0"/>
          <c:extLst>
            <c:ext xmlns:c16="http://schemas.microsoft.com/office/drawing/2014/chart" uri="{C3380CC4-5D6E-409C-BE32-E72D297353CC}">
              <c16:uniqueId val="{00000000-632A-4ECC-87CA-C1762D70DFA0}"/>
            </c:ext>
          </c:extLst>
        </c:ser>
        <c:dLbls>
          <c:showLegendKey val="0"/>
          <c:showVal val="0"/>
          <c:showCatName val="0"/>
          <c:showSerName val="0"/>
          <c:showPercent val="0"/>
          <c:showBubbleSize val="0"/>
        </c:dLbls>
        <c:axId val="1002893039"/>
        <c:axId val="1002893519"/>
      </c:scatterChart>
      <c:valAx>
        <c:axId val="1002893039"/>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2893519"/>
        <c:crosses val="autoZero"/>
        <c:crossBetween val="midCat"/>
      </c:valAx>
      <c:valAx>
        <c:axId val="1002893519"/>
        <c:scaling>
          <c:orientation val="minMax"/>
        </c:scaling>
        <c:delete val="0"/>
        <c:axPos val="l"/>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28930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2">
          <a:lumMod val="50000"/>
        </a:schemeClr>
      </a:solidFill>
      <a:round/>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1"/>
          <c:order val="1"/>
          <c:tx>
            <c:v>line</c:v>
          </c:tx>
          <c:spPr>
            <a:ln w="19050" cap="rnd">
              <a:solidFill>
                <a:schemeClr val="accent2"/>
              </a:solidFill>
              <a:round/>
            </a:ln>
            <a:effectLst/>
          </c:spPr>
          <c:marker>
            <c:symbol val="none"/>
          </c:marker>
          <c:xVal>
            <c:numRef>
              <c:f>'[linear regression.xlsx]linear'!$B$21:$B$52</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xVal>
          <c:yVal>
            <c:numRef>
              <c:f>'[linear regression.xlsx]linear'!$D$21:$D$52</c:f>
              <c:numCache>
                <c:formatCode>0.000</c:formatCode>
                <c:ptCount val="32"/>
                <c:pt idx="0">
                  <c:v>6.2874065484103605</c:v>
                </c:pt>
                <c:pt idx="1">
                  <c:v>8.1312624579993731</c:v>
                </c:pt>
                <c:pt idx="2">
                  <c:v>9.9751183675883848</c:v>
                </c:pt>
                <c:pt idx="3">
                  <c:v>11.818974277177396</c:v>
                </c:pt>
                <c:pt idx="4">
                  <c:v>13.66283018676641</c:v>
                </c:pt>
                <c:pt idx="5">
                  <c:v>15.506686096355422</c:v>
                </c:pt>
                <c:pt idx="6">
                  <c:v>17.350542005944433</c:v>
                </c:pt>
                <c:pt idx="7">
                  <c:v>19.194397915533447</c:v>
                </c:pt>
                <c:pt idx="8">
                  <c:v>21.03825382512246</c:v>
                </c:pt>
                <c:pt idx="9">
                  <c:v>22.88210973471147</c:v>
                </c:pt>
                <c:pt idx="10">
                  <c:v>24.725965644300487</c:v>
                </c:pt>
                <c:pt idx="11">
                  <c:v>26.569821553889497</c:v>
                </c:pt>
                <c:pt idx="12">
                  <c:v>28.413677463478507</c:v>
                </c:pt>
                <c:pt idx="13">
                  <c:v>30.257533373067524</c:v>
                </c:pt>
                <c:pt idx="14">
                  <c:v>32.101389282656534</c:v>
                </c:pt>
                <c:pt idx="15">
                  <c:v>33.945245192245544</c:v>
                </c:pt>
                <c:pt idx="16">
                  <c:v>35.789101101834561</c:v>
                </c:pt>
                <c:pt idx="17">
                  <c:v>37.632957011423571</c:v>
                </c:pt>
                <c:pt idx="18">
                  <c:v>39.476812921012588</c:v>
                </c:pt>
                <c:pt idx="19">
                  <c:v>41.320668830601598</c:v>
                </c:pt>
                <c:pt idx="20">
                  <c:v>43.164524740190608</c:v>
                </c:pt>
                <c:pt idx="21">
                  <c:v>45.008380649779625</c:v>
                </c:pt>
                <c:pt idx="22">
                  <c:v>46.852236559368635</c:v>
                </c:pt>
                <c:pt idx="23">
                  <c:v>48.696092468957644</c:v>
                </c:pt>
                <c:pt idx="24">
                  <c:v>50.539948378546661</c:v>
                </c:pt>
                <c:pt idx="25">
                  <c:v>52.383804288135671</c:v>
                </c:pt>
                <c:pt idx="26">
                  <c:v>54.227660197724681</c:v>
                </c:pt>
                <c:pt idx="27">
                  <c:v>56.071516107313698</c:v>
                </c:pt>
                <c:pt idx="28">
                  <c:v>57.915372016902708</c:v>
                </c:pt>
                <c:pt idx="29">
                  <c:v>59.759227926491718</c:v>
                </c:pt>
                <c:pt idx="30">
                  <c:v>61.603083836080735</c:v>
                </c:pt>
                <c:pt idx="31">
                  <c:v>63.446939745669745</c:v>
                </c:pt>
              </c:numCache>
            </c:numRef>
          </c:yVal>
          <c:smooth val="1"/>
          <c:extLst>
            <c:ext xmlns:c16="http://schemas.microsoft.com/office/drawing/2014/chart" uri="{C3380CC4-5D6E-409C-BE32-E72D297353CC}">
              <c16:uniqueId val="{00000000-96E5-4A34-AA70-AE3B6E4C4978}"/>
            </c:ext>
          </c:extLst>
        </c:ser>
        <c:dLbls>
          <c:showLegendKey val="0"/>
          <c:showVal val="0"/>
          <c:showCatName val="0"/>
          <c:showSerName val="0"/>
          <c:showPercent val="0"/>
          <c:showBubbleSize val="0"/>
        </c:dLbls>
        <c:axId val="1002893039"/>
        <c:axId val="1002893519"/>
      </c:scatterChart>
      <c:scatterChart>
        <c:scatterStyle val="lineMarker"/>
        <c:varyColors val="0"/>
        <c:ser>
          <c:idx val="0"/>
          <c:order val="0"/>
          <c:tx>
            <c:v>points</c:v>
          </c:tx>
          <c:spPr>
            <a:ln w="25400" cap="rnd">
              <a:noFill/>
              <a:round/>
            </a:ln>
            <a:effectLst/>
          </c:spPr>
          <c:marker>
            <c:symbol val="circle"/>
            <c:size val="5"/>
            <c:spPr>
              <a:solidFill>
                <a:schemeClr val="accent1"/>
              </a:solidFill>
              <a:ln w="9525">
                <a:solidFill>
                  <a:schemeClr val="accent1"/>
                </a:solidFill>
              </a:ln>
              <a:effectLst/>
            </c:spPr>
          </c:marker>
          <c:xVal>
            <c:numRef>
              <c:f>'[linear regression.xlsx]linear'!$B$21:$B$52</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xVal>
          <c:yVal>
            <c:numRef>
              <c:f>'[linear regression.xlsx]linear'!$C$21:$C$52</c:f>
              <c:numCache>
                <c:formatCode>0.000</c:formatCode>
                <c:ptCount val="32"/>
                <c:pt idx="0">
                  <c:v>-6.244034785929685</c:v>
                </c:pt>
                <c:pt idx="1">
                  <c:v>11.987716140527215</c:v>
                </c:pt>
                <c:pt idx="2">
                  <c:v>-3.9187908812352816</c:v>
                </c:pt>
                <c:pt idx="3">
                  <c:v>22.521751573758067</c:v>
                </c:pt>
                <c:pt idx="4">
                  <c:v>6.7209129329689832</c:v>
                </c:pt>
                <c:pt idx="5">
                  <c:v>26.861129930242686</c:v>
                </c:pt>
                <c:pt idx="6">
                  <c:v>29.348230725970947</c:v>
                </c:pt>
                <c:pt idx="7">
                  <c:v>28.662665268227734</c:v>
                </c:pt>
                <c:pt idx="8">
                  <c:v>6.4396344453266057</c:v>
                </c:pt>
                <c:pt idx="9">
                  <c:v>24.359710695047397</c:v>
                </c:pt>
                <c:pt idx="10">
                  <c:v>22.158897547401818</c:v>
                </c:pt>
                <c:pt idx="11">
                  <c:v>19.563323528777566</c:v>
                </c:pt>
                <c:pt idx="12">
                  <c:v>37.823079945721133</c:v>
                </c:pt>
                <c:pt idx="13">
                  <c:v>31.74616454057567</c:v>
                </c:pt>
                <c:pt idx="14">
                  <c:v>41.163892355793891</c:v>
                </c:pt>
                <c:pt idx="15">
                  <c:v>45.808950075297545</c:v>
                </c:pt>
                <c:pt idx="16">
                  <c:v>31.631358008365439</c:v>
                </c:pt>
                <c:pt idx="17">
                  <c:v>22.257889016150592</c:v>
                </c:pt>
                <c:pt idx="18">
                  <c:v>47.189409814212084</c:v>
                </c:pt>
                <c:pt idx="19">
                  <c:v>36.958910307575934</c:v>
                </c:pt>
                <c:pt idx="20">
                  <c:v>38.762885411431341</c:v>
                </c:pt>
                <c:pt idx="21">
                  <c:v>47.294937871472634</c:v>
                </c:pt>
                <c:pt idx="22">
                  <c:v>48.873769114255914</c:v>
                </c:pt>
                <c:pt idx="23">
                  <c:v>40.549763011174896</c:v>
                </c:pt>
                <c:pt idx="24">
                  <c:v>39.070564595224056</c:v>
                </c:pt>
                <c:pt idx="25">
                  <c:v>53.645238529605443</c:v>
                </c:pt>
                <c:pt idx="26">
                  <c:v>69.534454147403736</c:v>
                </c:pt>
                <c:pt idx="27">
                  <c:v>63.900100909981482</c:v>
                </c:pt>
                <c:pt idx="28">
                  <c:v>44.926312123242027</c:v>
                </c:pt>
                <c:pt idx="29">
                  <c:v>61.592309273664135</c:v>
                </c:pt>
                <c:pt idx="30">
                  <c:v>52.902487711909792</c:v>
                </c:pt>
                <c:pt idx="31">
                  <c:v>71.655919563929857</c:v>
                </c:pt>
              </c:numCache>
            </c:numRef>
          </c:yVal>
          <c:smooth val="0"/>
          <c:extLst>
            <c:ext xmlns:c16="http://schemas.microsoft.com/office/drawing/2014/chart" uri="{C3380CC4-5D6E-409C-BE32-E72D297353CC}">
              <c16:uniqueId val="{00000001-96E5-4A34-AA70-AE3B6E4C4978}"/>
            </c:ext>
          </c:extLst>
        </c:ser>
        <c:dLbls>
          <c:showLegendKey val="0"/>
          <c:showVal val="0"/>
          <c:showCatName val="0"/>
          <c:showSerName val="0"/>
          <c:showPercent val="0"/>
          <c:showBubbleSize val="0"/>
        </c:dLbls>
        <c:axId val="1002893039"/>
        <c:axId val="1002893519"/>
      </c:scatterChart>
      <c:valAx>
        <c:axId val="1002893039"/>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2893519"/>
        <c:crosses val="autoZero"/>
        <c:crossBetween val="midCat"/>
      </c:valAx>
      <c:valAx>
        <c:axId val="1002893519"/>
        <c:scaling>
          <c:orientation val="minMax"/>
        </c:scaling>
        <c:delete val="0"/>
        <c:axPos val="l"/>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28930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2">
          <a:lumMod val="50000"/>
        </a:schemeClr>
      </a:solidFill>
      <a:round/>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'[linear regression.xlsx]linear'!$B$21:$B$52</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xVal>
          <c:yVal>
            <c:numRef>
              <c:f>'[linear regression.xlsx]linear'!$C$21:$C$52</c:f>
              <c:numCache>
                <c:formatCode>0.000</c:formatCode>
                <c:ptCount val="32"/>
                <c:pt idx="0">
                  <c:v>-6.244034785929685</c:v>
                </c:pt>
                <c:pt idx="1">
                  <c:v>11.987716140527215</c:v>
                </c:pt>
                <c:pt idx="2">
                  <c:v>-3.9187908812352816</c:v>
                </c:pt>
                <c:pt idx="3">
                  <c:v>22.521751573758067</c:v>
                </c:pt>
                <c:pt idx="4">
                  <c:v>6.7209129329689832</c:v>
                </c:pt>
                <c:pt idx="5">
                  <c:v>26.861129930242686</c:v>
                </c:pt>
                <c:pt idx="6">
                  <c:v>29.348230725970947</c:v>
                </c:pt>
                <c:pt idx="7">
                  <c:v>28.662665268227734</c:v>
                </c:pt>
                <c:pt idx="8">
                  <c:v>6.4396344453266057</c:v>
                </c:pt>
                <c:pt idx="9">
                  <c:v>24.359710695047397</c:v>
                </c:pt>
                <c:pt idx="10">
                  <c:v>22.158897547401818</c:v>
                </c:pt>
                <c:pt idx="11">
                  <c:v>19.563323528777566</c:v>
                </c:pt>
                <c:pt idx="12">
                  <c:v>37.823079945721133</c:v>
                </c:pt>
                <c:pt idx="13">
                  <c:v>31.74616454057567</c:v>
                </c:pt>
                <c:pt idx="14">
                  <c:v>41.163892355793891</c:v>
                </c:pt>
                <c:pt idx="15">
                  <c:v>45.808950075297545</c:v>
                </c:pt>
                <c:pt idx="16">
                  <c:v>31.631358008365439</c:v>
                </c:pt>
                <c:pt idx="17">
                  <c:v>22.257889016150592</c:v>
                </c:pt>
                <c:pt idx="18">
                  <c:v>47.189409814212084</c:v>
                </c:pt>
                <c:pt idx="19">
                  <c:v>36.958910307575934</c:v>
                </c:pt>
                <c:pt idx="20">
                  <c:v>38.762885411431341</c:v>
                </c:pt>
                <c:pt idx="21">
                  <c:v>47.294937871472634</c:v>
                </c:pt>
                <c:pt idx="22">
                  <c:v>48.873769114255914</c:v>
                </c:pt>
                <c:pt idx="23">
                  <c:v>40.549763011174896</c:v>
                </c:pt>
                <c:pt idx="24">
                  <c:v>39.070564595224056</c:v>
                </c:pt>
                <c:pt idx="25">
                  <c:v>53.645238529605443</c:v>
                </c:pt>
                <c:pt idx="26">
                  <c:v>69.534454147403736</c:v>
                </c:pt>
                <c:pt idx="27">
                  <c:v>63.900100909981482</c:v>
                </c:pt>
                <c:pt idx="28">
                  <c:v>44.926312123242027</c:v>
                </c:pt>
                <c:pt idx="29">
                  <c:v>61.592309273664135</c:v>
                </c:pt>
                <c:pt idx="30">
                  <c:v>52.902487711909792</c:v>
                </c:pt>
                <c:pt idx="31">
                  <c:v>71.655919563929857</c:v>
                </c:pt>
              </c:numCache>
            </c:numRef>
          </c:yVal>
          <c:smooth val="0"/>
          <c:extLst>
            <c:ext xmlns:c16="http://schemas.microsoft.com/office/drawing/2014/chart" uri="{C3380CC4-5D6E-409C-BE32-E72D297353CC}">
              <c16:uniqueId val="{00000000-F4B0-4EE2-B491-BEFEF4BB9155}"/>
            </c:ext>
          </c:extLst>
        </c:ser>
        <c:dLbls>
          <c:showLegendKey val="0"/>
          <c:showVal val="0"/>
          <c:showCatName val="0"/>
          <c:showSerName val="0"/>
          <c:showPercent val="0"/>
          <c:showBubbleSize val="0"/>
        </c:dLbls>
        <c:axId val="1002893039"/>
        <c:axId val="1002893519"/>
      </c:scatterChart>
      <c:valAx>
        <c:axId val="1002893039"/>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2893519"/>
        <c:crosses val="autoZero"/>
        <c:crossBetween val="midCat"/>
      </c:valAx>
      <c:valAx>
        <c:axId val="1002893519"/>
        <c:scaling>
          <c:orientation val="minMax"/>
        </c:scaling>
        <c:delete val="0"/>
        <c:axPos val="l"/>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0289303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2">
          <a:lumMod val="50000"/>
        </a:schemeClr>
      </a:solidFill>
      <a:round/>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0.73496</cdr:x>
      <cdr:y>0.26645</cdr:y>
    </cdr:from>
    <cdr:to>
      <cdr:x>0.90508</cdr:x>
      <cdr:y>0.38987</cdr:y>
    </cdr:to>
    <cdr:sp macro="" textlink="">
      <cdr:nvSpPr>
        <cdr:cNvPr id="2" name="TextBox 9">
          <a:extLst xmlns:a="http://schemas.openxmlformats.org/drawingml/2006/main">
            <a:ext uri="{FF2B5EF4-FFF2-40B4-BE49-F238E27FC236}">
              <a16:creationId xmlns:a16="http://schemas.microsoft.com/office/drawing/2014/main" id="{717D65EF-265D-2610-7589-38CB4C1C5297}"/>
            </a:ext>
          </a:extLst>
        </cdr:cNvPr>
        <cdr:cNvSpPr txBox="1"/>
      </cdr:nvSpPr>
      <cdr:spPr>
        <a:xfrm xmlns:a="http://schemas.openxmlformats.org/drawingml/2006/main">
          <a:off x="3360235" y="730928"/>
          <a:ext cx="777777"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600" dirty="0"/>
            <a:t>(32,65)</a:t>
          </a:r>
        </a:p>
      </cdr:txBody>
    </cdr:sp>
  </cdr:relSizeAnchor>
</c:userShapes>
</file>

<file path=ppt/drawings/drawing2.xml><?xml version="1.0" encoding="utf-8"?>
<c:userShapes xmlns:c="http://schemas.openxmlformats.org/drawingml/2006/chart">
  <cdr:relSizeAnchor xmlns:cdr="http://schemas.openxmlformats.org/drawingml/2006/chartDrawing">
    <cdr:from>
      <cdr:x>0.06524</cdr:x>
      <cdr:y>0.43729</cdr:y>
    </cdr:from>
    <cdr:to>
      <cdr:x>0.13984</cdr:x>
      <cdr:y>0.43729</cdr:y>
    </cdr:to>
    <cdr:cxnSp macro="">
      <cdr:nvCxnSpPr>
        <cdr:cNvPr id="3" name="Straight Connector 2">
          <a:extLst xmlns:a="http://schemas.openxmlformats.org/drawingml/2006/main">
            <a:ext uri="{FF2B5EF4-FFF2-40B4-BE49-F238E27FC236}">
              <a16:creationId xmlns:a16="http://schemas.microsoft.com/office/drawing/2014/main" id="{5D5AAC99-8272-1FC8-EDF1-EAA958470CF2}"/>
            </a:ext>
          </a:extLst>
        </cdr:cNvPr>
        <cdr:cNvCxnSpPr/>
      </cdr:nvCxnSpPr>
      <cdr:spPr>
        <a:xfrm xmlns:a="http://schemas.openxmlformats.org/drawingml/2006/main" flipH="1">
          <a:off x="298295" y="1199580"/>
          <a:ext cx="341041" cy="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0.29915</cdr:x>
      <cdr:y>0.57865</cdr:y>
    </cdr:from>
    <cdr:to>
      <cdr:x>0.29915</cdr:x>
      <cdr:y>0.71328</cdr:y>
    </cdr:to>
    <cdr:cxnSp macro="">
      <cdr:nvCxnSpPr>
        <cdr:cNvPr id="5" name="Straight Connector 4">
          <a:extLst xmlns:a="http://schemas.openxmlformats.org/drawingml/2006/main">
            <a:ext uri="{FF2B5EF4-FFF2-40B4-BE49-F238E27FC236}">
              <a16:creationId xmlns:a16="http://schemas.microsoft.com/office/drawing/2014/main" id="{898378AC-392E-4E09-0D67-81C9E84110B0}"/>
            </a:ext>
          </a:extLst>
        </cdr:cNvPr>
        <cdr:cNvCxnSpPr/>
      </cdr:nvCxnSpPr>
      <cdr:spPr>
        <a:xfrm xmlns:a="http://schemas.openxmlformats.org/drawingml/2006/main" flipV="1">
          <a:off x="1367696" y="1587343"/>
          <a:ext cx="0" cy="369332"/>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0.75248</cdr:x>
      <cdr:y>0.14136</cdr:y>
    </cdr:from>
    <cdr:to>
      <cdr:x>0.75248</cdr:x>
      <cdr:y>0.28302</cdr:y>
    </cdr:to>
    <cdr:cxnSp macro="">
      <cdr:nvCxnSpPr>
        <cdr:cNvPr id="7" name="Straight Connector 6">
          <a:extLst xmlns:a="http://schemas.openxmlformats.org/drawingml/2006/main">
            <a:ext uri="{FF2B5EF4-FFF2-40B4-BE49-F238E27FC236}">
              <a16:creationId xmlns:a16="http://schemas.microsoft.com/office/drawing/2014/main" id="{9D5ABB27-CBC4-3DEC-0E25-7BBF437DE1D9}"/>
            </a:ext>
          </a:extLst>
        </cdr:cNvPr>
        <cdr:cNvCxnSpPr/>
      </cdr:nvCxnSpPr>
      <cdr:spPr>
        <a:xfrm xmlns:a="http://schemas.openxmlformats.org/drawingml/2006/main">
          <a:off x="3440336" y="387771"/>
          <a:ext cx="0" cy="38862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8/7/2023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high school math.  Use language consistently to build.</a:t>
            </a:r>
          </a:p>
        </p:txBody>
      </p:sp>
      <p:sp>
        <p:nvSpPr>
          <p:cNvPr id="4" name="Slide Number Placeholder 3"/>
          <p:cNvSpPr>
            <a:spLocks noGrp="1"/>
          </p:cNvSpPr>
          <p:nvPr>
            <p:ph type="sldNum" sz="quarter" idx="5"/>
          </p:nvPr>
        </p:nvSpPr>
        <p:spPr/>
        <p:txBody>
          <a:bodyPr/>
          <a:lstStyle/>
          <a:p>
            <a:fld id="{E9244277-945F-E145-924A-E11AFC7400D9}" type="slidenum">
              <a:rPr lang="en-US" smtClean="0"/>
              <a:t>0</a:t>
            </a:fld>
            <a:endParaRPr lang="en-US"/>
          </a:p>
        </p:txBody>
      </p:sp>
    </p:spTree>
    <p:extLst>
      <p:ext uri="{BB962C8B-B14F-4D97-AF65-F5344CB8AC3E}">
        <p14:creationId xmlns:p14="http://schemas.microsoft.com/office/powerpoint/2010/main" val="296295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244277-945F-E145-924A-E11AFC7400D9}" type="slidenum">
              <a:rPr lang="en-US" smtClean="0"/>
              <a:t>15</a:t>
            </a:fld>
            <a:endParaRPr lang="en-US"/>
          </a:p>
        </p:txBody>
      </p:sp>
    </p:spTree>
    <p:extLst>
      <p:ext uri="{BB962C8B-B14F-4D97-AF65-F5344CB8AC3E}">
        <p14:creationId xmlns:p14="http://schemas.microsoft.com/office/powerpoint/2010/main" val="4197318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50 to 400 typical</a:t>
            </a:r>
          </a:p>
        </p:txBody>
      </p:sp>
      <p:sp>
        <p:nvSpPr>
          <p:cNvPr id="4" name="Slide Number Placeholder 3"/>
          <p:cNvSpPr>
            <a:spLocks noGrp="1"/>
          </p:cNvSpPr>
          <p:nvPr>
            <p:ph type="sldNum" sz="quarter" idx="5"/>
          </p:nvPr>
        </p:nvSpPr>
        <p:spPr/>
        <p:txBody>
          <a:bodyPr/>
          <a:lstStyle/>
          <a:p>
            <a:fld id="{E9244277-945F-E145-924A-E11AFC7400D9}" type="slidenum">
              <a:rPr lang="en-US" smtClean="0"/>
              <a:t>16</a:t>
            </a:fld>
            <a:endParaRPr lang="en-US"/>
          </a:p>
        </p:txBody>
      </p:sp>
    </p:spTree>
    <p:extLst>
      <p:ext uri="{BB962C8B-B14F-4D97-AF65-F5344CB8AC3E}">
        <p14:creationId xmlns:p14="http://schemas.microsoft.com/office/powerpoint/2010/main" val="132987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 layers for simple data.  3-5 layers for complex data.  Research shows improvements with additional layers.</a:t>
            </a:r>
          </a:p>
        </p:txBody>
      </p:sp>
      <p:sp>
        <p:nvSpPr>
          <p:cNvPr id="4" name="Slide Number Placeholder 3"/>
          <p:cNvSpPr>
            <a:spLocks noGrp="1"/>
          </p:cNvSpPr>
          <p:nvPr>
            <p:ph type="sldNum" sz="quarter" idx="5"/>
          </p:nvPr>
        </p:nvSpPr>
        <p:spPr/>
        <p:txBody>
          <a:bodyPr/>
          <a:lstStyle/>
          <a:p>
            <a:fld id="{E9244277-945F-E145-924A-E11AFC7400D9}" type="slidenum">
              <a:rPr lang="en-US" smtClean="0"/>
              <a:t>18</a:t>
            </a:fld>
            <a:endParaRPr lang="en-US"/>
          </a:p>
        </p:txBody>
      </p:sp>
    </p:spTree>
    <p:extLst>
      <p:ext uri="{BB962C8B-B14F-4D97-AF65-F5344CB8AC3E}">
        <p14:creationId xmlns:p14="http://schemas.microsoft.com/office/powerpoint/2010/main" val="4089196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FB1DF5-7C82-439F-AD32-AF739B9AEDED}"/>
              </a:ext>
            </a:extLst>
          </p:cNvPr>
          <p:cNvSpPr/>
          <p:nvPr userDrawn="1"/>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8974620"/>
      </p:ext>
    </p:extLst>
  </p:cSld>
  <p:clrMapOvr>
    <a:masterClrMapping/>
  </p:clrMapOvr>
  <p:transition spd="slow">
    <p:fade thruBlk="1"/>
  </p:transition>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85208730"/>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8582083"/>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4783901"/>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58791715"/>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5518996"/>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5817069"/>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transition spd="slow">
    <p:fade thruBlk="1"/>
  </p:transition>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asementdesigner.com/basement-finishing-102/light-bulb-idea/"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Artificial Intelligence (AI) Demystified</a:t>
            </a:r>
          </a:p>
        </p:txBody>
      </p:sp>
      <p:sp>
        <p:nvSpPr>
          <p:cNvPr id="19" name="Subtitle 2"/>
          <p:cNvSpPr>
            <a:spLocks noGrp="1"/>
          </p:cNvSpPr>
          <p:nvPr>
            <p:ph type="subTitle" idx="1"/>
          </p:nvPr>
        </p:nvSpPr>
        <p:spPr>
          <a:effectLst/>
        </p:spPr>
        <p:txBody>
          <a:bodyPr/>
          <a:lstStyle/>
          <a:p>
            <a:r>
              <a:rPr lang="en-US" sz="2000" dirty="0"/>
              <a:t>ITS Town Hall</a:t>
            </a:r>
          </a:p>
          <a:p>
            <a:r>
              <a:rPr lang="en-US" sz="2000" dirty="0"/>
              <a:t>M. Mundrane</a:t>
            </a:r>
          </a:p>
          <a:p>
            <a:r>
              <a:rPr lang="en-US" sz="2000" dirty="0"/>
              <a:t>August 7, 2023</a:t>
            </a:r>
          </a:p>
        </p:txBody>
      </p:sp>
    </p:spTree>
    <p:extLst>
      <p:ext uri="{BB962C8B-B14F-4D97-AF65-F5344CB8AC3E}">
        <p14:creationId xmlns:p14="http://schemas.microsoft.com/office/powerpoint/2010/main" val="714300357"/>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AB046B-6BDA-06BC-CAC4-C77E97CFBE69}"/>
              </a:ext>
            </a:extLst>
          </p:cNvPr>
          <p:cNvSpPr>
            <a:spLocks noGrp="1"/>
          </p:cNvSpPr>
          <p:nvPr>
            <p:ph idx="1"/>
          </p:nvPr>
        </p:nvSpPr>
        <p:spPr>
          <a:xfrm>
            <a:off x="5114692" y="1380070"/>
            <a:ext cx="3572107" cy="508203"/>
          </a:xfrm>
        </p:spPr>
        <p:txBody>
          <a:bodyPr/>
          <a:lstStyle/>
          <a:p>
            <a:r>
              <a:rPr lang="en-US" sz="2400" dirty="0"/>
              <a:t>Eight data points</a:t>
            </a:r>
          </a:p>
        </p:txBody>
      </p:sp>
      <p:sp>
        <p:nvSpPr>
          <p:cNvPr id="3" name="Title 2">
            <a:extLst>
              <a:ext uri="{FF2B5EF4-FFF2-40B4-BE49-F238E27FC236}">
                <a16:creationId xmlns:a16="http://schemas.microsoft.com/office/drawing/2014/main" id="{B9489D32-088E-3CCA-C05C-101B7D6BE1D4}"/>
              </a:ext>
            </a:extLst>
          </p:cNvPr>
          <p:cNvSpPr>
            <a:spLocks noGrp="1"/>
          </p:cNvSpPr>
          <p:nvPr>
            <p:ph type="title"/>
          </p:nvPr>
        </p:nvSpPr>
        <p:spPr/>
        <p:txBody>
          <a:bodyPr/>
          <a:lstStyle/>
          <a:p>
            <a:r>
              <a:rPr lang="en-US" dirty="0"/>
              <a:t>Overfitting</a:t>
            </a:r>
          </a:p>
        </p:txBody>
      </p:sp>
      <p:graphicFrame>
        <p:nvGraphicFramePr>
          <p:cNvPr id="5" name="Chart 4">
            <a:extLst>
              <a:ext uri="{FF2B5EF4-FFF2-40B4-BE49-F238E27FC236}">
                <a16:creationId xmlns:a16="http://schemas.microsoft.com/office/drawing/2014/main" id="{BE059A9D-C756-E6C1-4662-C0F7DC43586F}"/>
              </a:ext>
            </a:extLst>
          </p:cNvPr>
          <p:cNvGraphicFramePr>
            <a:graphicFrameLocks/>
          </p:cNvGraphicFramePr>
          <p:nvPr>
            <p:extLst>
              <p:ext uri="{D42A27DB-BD31-4B8C-83A1-F6EECF244321}">
                <p14:modId xmlns:p14="http://schemas.microsoft.com/office/powerpoint/2010/main" val="1790118109"/>
              </p:ext>
            </p:extLst>
          </p:nvPr>
        </p:nvGraphicFramePr>
        <p:xfrm>
          <a:off x="304800" y="1380069"/>
          <a:ext cx="4572000" cy="27432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9C1A0E1D-AD05-2E85-A760-89C36C62B74D}"/>
                  </a:ext>
                </a:extLst>
              </p:cNvPr>
              <p:cNvSpPr txBox="1"/>
              <p:nvPr/>
            </p:nvSpPr>
            <p:spPr>
              <a:xfrm>
                <a:off x="603095" y="4372700"/>
                <a:ext cx="3975409"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0</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1</m:t>
                          </m:r>
                        </m:sub>
                      </m:sSub>
                      <m:r>
                        <a:rPr lang="en-US" i="0">
                          <a:latin typeface="Cambria Math" panose="02040503050406030204" pitchFamily="18" charset="0"/>
                        </a:rPr>
                        <m:t>⋅</m:t>
                      </m:r>
                      <m:r>
                        <a:rPr lang="en-US" i="1">
                          <a:latin typeface="Cambria Math" panose="02040503050406030204" pitchFamily="18" charset="0"/>
                        </a:rPr>
                        <m:t>𝑥</m:t>
                      </m:r>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2</m:t>
                          </m:r>
                        </m:sub>
                      </m:sSub>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r>
                            <a:rPr lang="en-US" i="1">
                              <a:latin typeface="Cambria Math" panose="02040503050406030204" pitchFamily="18" charset="0"/>
                            </a:rPr>
                            <m:t>𝑥</m:t>
                          </m:r>
                        </m:e>
                        <m:sup>
                          <m:r>
                            <a:rPr lang="en-US" i="0">
                              <a:latin typeface="Cambria Math" panose="02040503050406030204" pitchFamily="18" charset="0"/>
                            </a:rPr>
                            <m:t>2</m:t>
                          </m:r>
                        </m:sup>
                      </m:sSup>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7</m:t>
                          </m:r>
                        </m:sub>
                      </m:sSub>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r>
                            <a:rPr lang="en-US" i="1">
                              <a:latin typeface="Cambria Math" panose="02040503050406030204" pitchFamily="18" charset="0"/>
                            </a:rPr>
                            <m:t>𝑥</m:t>
                          </m:r>
                        </m:e>
                        <m:sup>
                          <m:r>
                            <a:rPr lang="en-US" i="0">
                              <a:latin typeface="Cambria Math" panose="02040503050406030204" pitchFamily="18" charset="0"/>
                            </a:rPr>
                            <m:t>7</m:t>
                          </m:r>
                        </m:sup>
                      </m:sSup>
                    </m:oMath>
                  </m:oMathPara>
                </a14:m>
                <a:endParaRPr lang="en-US" dirty="0"/>
              </a:p>
            </p:txBody>
          </p:sp>
        </mc:Choice>
        <mc:Fallback>
          <p:sp>
            <p:nvSpPr>
              <p:cNvPr id="9" name="TextBox 8">
                <a:extLst>
                  <a:ext uri="{FF2B5EF4-FFF2-40B4-BE49-F238E27FC236}">
                    <a16:creationId xmlns:a16="http://schemas.microsoft.com/office/drawing/2014/main" id="{9C1A0E1D-AD05-2E85-A760-89C36C62B74D}"/>
                  </a:ext>
                </a:extLst>
              </p:cNvPr>
              <p:cNvSpPr txBox="1">
                <a:spLocks noRot="1" noChangeAspect="1" noMove="1" noResize="1" noEditPoints="1" noAdjustHandles="1" noChangeArrowheads="1" noChangeShapeType="1" noTextEdit="1"/>
              </p:cNvSpPr>
              <p:nvPr/>
            </p:nvSpPr>
            <p:spPr>
              <a:xfrm>
                <a:off x="603095" y="4372700"/>
                <a:ext cx="3975409" cy="369332"/>
              </a:xfrm>
              <a:prstGeom prst="rect">
                <a:avLst/>
              </a:prstGeom>
              <a:blipFill>
                <a:blip r:embed="rId3"/>
                <a:stretch>
                  <a:fillRect b="-6557"/>
                </a:stretch>
              </a:blipFill>
            </p:spPr>
            <p:txBody>
              <a:bodyPr/>
              <a:lstStyle/>
              <a:p>
                <a:r>
                  <a:rPr lang="en-US">
                    <a:noFill/>
                  </a:rPr>
                  <a:t> </a:t>
                </a:r>
              </a:p>
            </p:txBody>
          </p:sp>
        </mc:Fallback>
      </mc:AlternateContent>
      <p:graphicFrame>
        <p:nvGraphicFramePr>
          <p:cNvPr id="10" name="Table 9">
            <a:extLst>
              <a:ext uri="{FF2B5EF4-FFF2-40B4-BE49-F238E27FC236}">
                <a16:creationId xmlns:a16="http://schemas.microsoft.com/office/drawing/2014/main" id="{BE1429F1-E162-CC98-2323-2931F4D454C0}"/>
              </a:ext>
            </a:extLst>
          </p:cNvPr>
          <p:cNvGraphicFramePr>
            <a:graphicFrameLocks noGrp="1"/>
          </p:cNvGraphicFramePr>
          <p:nvPr>
            <p:extLst>
              <p:ext uri="{D42A27DB-BD31-4B8C-83A1-F6EECF244321}">
                <p14:modId xmlns:p14="http://schemas.microsoft.com/office/powerpoint/2010/main" val="1004647041"/>
              </p:ext>
            </p:extLst>
          </p:nvPr>
        </p:nvGraphicFramePr>
        <p:xfrm>
          <a:off x="5559981" y="1957966"/>
          <a:ext cx="1219200" cy="1714500"/>
        </p:xfrm>
        <a:graphic>
          <a:graphicData uri="http://schemas.openxmlformats.org/drawingml/2006/table">
            <a:tbl>
              <a:tblPr firstRow="1" firstCol="1" bandRow="1">
                <a:tableStyleId>{2D5ABB26-0587-4C30-8999-92F81FD0307C}</a:tableStyleId>
              </a:tblPr>
              <a:tblGrid>
                <a:gridCol w="609600">
                  <a:extLst>
                    <a:ext uri="{9D8B030D-6E8A-4147-A177-3AD203B41FA5}">
                      <a16:colId xmlns:a16="http://schemas.microsoft.com/office/drawing/2014/main" val="2225229644"/>
                    </a:ext>
                  </a:extLst>
                </a:gridCol>
                <a:gridCol w="609600">
                  <a:extLst>
                    <a:ext uri="{9D8B030D-6E8A-4147-A177-3AD203B41FA5}">
                      <a16:colId xmlns:a16="http://schemas.microsoft.com/office/drawing/2014/main" val="3692351541"/>
                    </a:ext>
                  </a:extLst>
                </a:gridCol>
              </a:tblGrid>
              <a:tr h="190500">
                <a:tc>
                  <a:txBody>
                    <a:bodyPr/>
                    <a:lstStyle/>
                    <a:p>
                      <a:pPr marL="0" marR="0" algn="r">
                        <a:lnSpc>
                          <a:spcPct val="107000"/>
                        </a:lnSpc>
                        <a:spcBef>
                          <a:spcPts val="0"/>
                        </a:spcBef>
                        <a:spcAft>
                          <a:spcPts val="0"/>
                        </a:spcAft>
                      </a:pPr>
                      <a:r>
                        <a:rPr lang="en-US" sz="1200" kern="0" dirty="0">
                          <a:effectLst/>
                        </a:rPr>
                        <a:t>X</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364542"/>
                  </a:ext>
                </a:extLst>
              </a:tr>
              <a:tr h="190500">
                <a:tc>
                  <a:txBody>
                    <a:bodyPr/>
                    <a:lstStyle/>
                    <a:p>
                      <a:pPr marL="0" marR="0" algn="r">
                        <a:lnSpc>
                          <a:spcPct val="107000"/>
                        </a:lnSpc>
                        <a:spcBef>
                          <a:spcPts val="0"/>
                        </a:spcBef>
                        <a:spcAft>
                          <a:spcPts val="0"/>
                        </a:spcAft>
                      </a:pPr>
                      <a:r>
                        <a:rPr lang="en-US" sz="1200" kern="0">
                          <a:effectLst/>
                        </a:rPr>
                        <a:t>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lnSpc>
                          <a:spcPct val="107000"/>
                        </a:lnSpc>
                        <a:spcBef>
                          <a:spcPts val="0"/>
                        </a:spcBef>
                        <a:spcAft>
                          <a:spcPts val="0"/>
                        </a:spcAft>
                      </a:pPr>
                      <a:r>
                        <a:rPr lang="en-US" sz="1200" kern="0" dirty="0">
                          <a:effectLst/>
                        </a:rPr>
                        <a:t>-6.244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881234"/>
                  </a:ext>
                </a:extLst>
              </a:tr>
              <a:tr h="190500">
                <a:tc>
                  <a:txBody>
                    <a:bodyPr/>
                    <a:lstStyle/>
                    <a:p>
                      <a:pPr marL="0" marR="0" algn="r">
                        <a:lnSpc>
                          <a:spcPct val="107000"/>
                        </a:lnSpc>
                        <a:spcBef>
                          <a:spcPts val="0"/>
                        </a:spcBef>
                        <a:spcAft>
                          <a:spcPts val="0"/>
                        </a:spcAft>
                      </a:pPr>
                      <a:r>
                        <a:rPr lang="en-US" sz="1200" kern="0">
                          <a:effectLst/>
                        </a:rPr>
                        <a:t>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a:effectLst/>
                        </a:rPr>
                        <a:t>6.721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73077845"/>
                  </a:ext>
                </a:extLst>
              </a:tr>
              <a:tr h="190500">
                <a:tc>
                  <a:txBody>
                    <a:bodyPr/>
                    <a:lstStyle/>
                    <a:p>
                      <a:pPr marL="0" marR="0" algn="r">
                        <a:lnSpc>
                          <a:spcPct val="107000"/>
                        </a:lnSpc>
                        <a:spcBef>
                          <a:spcPts val="0"/>
                        </a:spcBef>
                        <a:spcAft>
                          <a:spcPts val="0"/>
                        </a:spcAft>
                      </a:pPr>
                      <a:r>
                        <a:rPr lang="en-US" sz="1200" kern="0">
                          <a:effectLst/>
                        </a:rPr>
                        <a:t>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6.440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03554730"/>
                  </a:ext>
                </a:extLst>
              </a:tr>
              <a:tr h="190500">
                <a:tc>
                  <a:txBody>
                    <a:bodyPr/>
                    <a:lstStyle/>
                    <a:p>
                      <a:pPr marL="0" marR="0" algn="r">
                        <a:lnSpc>
                          <a:spcPct val="107000"/>
                        </a:lnSpc>
                        <a:spcBef>
                          <a:spcPts val="0"/>
                        </a:spcBef>
                        <a:spcAft>
                          <a:spcPts val="0"/>
                        </a:spcAft>
                      </a:pPr>
                      <a:r>
                        <a:rPr lang="en-US" sz="1200" kern="0">
                          <a:effectLst/>
                        </a:rPr>
                        <a:t>13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a:effectLst/>
                        </a:rPr>
                        <a:t>37.823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44241178"/>
                  </a:ext>
                </a:extLst>
              </a:tr>
              <a:tr h="190500">
                <a:tc>
                  <a:txBody>
                    <a:bodyPr/>
                    <a:lstStyle/>
                    <a:p>
                      <a:pPr marL="0" marR="0" algn="r">
                        <a:lnSpc>
                          <a:spcPct val="107000"/>
                        </a:lnSpc>
                        <a:spcBef>
                          <a:spcPts val="0"/>
                        </a:spcBef>
                        <a:spcAft>
                          <a:spcPts val="0"/>
                        </a:spcAft>
                      </a:pPr>
                      <a:r>
                        <a:rPr lang="en-US" sz="1200" kern="0">
                          <a:effectLst/>
                        </a:rPr>
                        <a:t>17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31.631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6997595"/>
                  </a:ext>
                </a:extLst>
              </a:tr>
              <a:tr h="190500">
                <a:tc>
                  <a:txBody>
                    <a:bodyPr/>
                    <a:lstStyle/>
                    <a:p>
                      <a:pPr marL="0" marR="0" algn="r">
                        <a:lnSpc>
                          <a:spcPct val="107000"/>
                        </a:lnSpc>
                        <a:spcBef>
                          <a:spcPts val="0"/>
                        </a:spcBef>
                        <a:spcAft>
                          <a:spcPts val="0"/>
                        </a:spcAft>
                      </a:pPr>
                      <a:r>
                        <a:rPr lang="en-US" sz="1200" kern="0">
                          <a:effectLst/>
                        </a:rPr>
                        <a:t>21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38.763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84261464"/>
                  </a:ext>
                </a:extLst>
              </a:tr>
              <a:tr h="190500">
                <a:tc>
                  <a:txBody>
                    <a:bodyPr/>
                    <a:lstStyle/>
                    <a:p>
                      <a:pPr marL="0" marR="0" algn="r">
                        <a:lnSpc>
                          <a:spcPct val="107000"/>
                        </a:lnSpc>
                        <a:spcBef>
                          <a:spcPts val="0"/>
                        </a:spcBef>
                        <a:spcAft>
                          <a:spcPts val="0"/>
                        </a:spcAft>
                      </a:pPr>
                      <a:r>
                        <a:rPr lang="en-US" sz="1200" kern="0">
                          <a:effectLst/>
                        </a:rPr>
                        <a:t>25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39.071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6803670"/>
                  </a:ext>
                </a:extLst>
              </a:tr>
              <a:tr h="190500">
                <a:tc>
                  <a:txBody>
                    <a:bodyPr/>
                    <a:lstStyle/>
                    <a:p>
                      <a:pPr marL="0" marR="0" algn="r">
                        <a:lnSpc>
                          <a:spcPct val="107000"/>
                        </a:lnSpc>
                        <a:spcBef>
                          <a:spcPts val="0"/>
                        </a:spcBef>
                        <a:spcAft>
                          <a:spcPts val="0"/>
                        </a:spcAft>
                      </a:pPr>
                      <a:r>
                        <a:rPr lang="en-US" sz="1200" kern="0" dirty="0">
                          <a:effectLst/>
                        </a:rPr>
                        <a:t>29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44.926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9945272"/>
                  </a:ext>
                </a:extLst>
              </a:tr>
            </a:tbl>
          </a:graphicData>
        </a:graphic>
      </p:graphicFrame>
      <p:cxnSp>
        <p:nvCxnSpPr>
          <p:cNvPr id="19" name="Straight Connector 18">
            <a:extLst>
              <a:ext uri="{FF2B5EF4-FFF2-40B4-BE49-F238E27FC236}">
                <a16:creationId xmlns:a16="http://schemas.microsoft.com/office/drawing/2014/main" id="{2889E8F6-0706-636B-EF44-BF51B2BCB8B8}"/>
              </a:ext>
            </a:extLst>
          </p:cNvPr>
          <p:cNvCxnSpPr/>
          <p:nvPr/>
        </p:nvCxnSpPr>
        <p:spPr>
          <a:xfrm>
            <a:off x="944136" y="2579649"/>
            <a:ext cx="0" cy="914400"/>
          </a:xfrm>
          <a:prstGeom prst="line">
            <a:avLst/>
          </a:prstGeom>
        </p:spPr>
        <p:style>
          <a:lnRef idx="2">
            <a:schemeClr val="accent1"/>
          </a:lnRef>
          <a:fillRef idx="0">
            <a:schemeClr val="accent1"/>
          </a:fillRef>
          <a:effectRef idx="1">
            <a:schemeClr val="accent1"/>
          </a:effectRef>
          <a:fontRef idx="minor">
            <a:schemeClr val="tx1"/>
          </a:fontRef>
        </p:style>
      </p:cxnSp>
      <p:sp>
        <p:nvSpPr>
          <p:cNvPr id="20" name="Content Placeholder 1">
            <a:extLst>
              <a:ext uri="{FF2B5EF4-FFF2-40B4-BE49-F238E27FC236}">
                <a16:creationId xmlns:a16="http://schemas.microsoft.com/office/drawing/2014/main" id="{34931D32-3F37-E1DE-5C52-ED18E6AB93F0}"/>
              </a:ext>
            </a:extLst>
          </p:cNvPr>
          <p:cNvSpPr txBox="1">
            <a:spLocks/>
          </p:cNvSpPr>
          <p:nvPr/>
        </p:nvSpPr>
        <p:spPr>
          <a:xfrm>
            <a:off x="5114692" y="3802668"/>
            <a:ext cx="3572107" cy="181011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Seventh order function</a:t>
            </a:r>
          </a:p>
          <a:p>
            <a:r>
              <a:rPr lang="en-US" sz="2400" dirty="0"/>
              <a:t>Map domain to range</a:t>
            </a:r>
          </a:p>
          <a:p>
            <a:r>
              <a:rPr lang="en-US" sz="2400" dirty="0"/>
              <a:t>Deterministic</a:t>
            </a:r>
          </a:p>
          <a:p>
            <a:r>
              <a:rPr lang="en-US" sz="2400" dirty="0"/>
              <a:t>Unique</a:t>
            </a:r>
          </a:p>
        </p:txBody>
      </p:sp>
      <p:sp>
        <p:nvSpPr>
          <p:cNvPr id="21" name="TextBox 20">
            <a:extLst>
              <a:ext uri="{FF2B5EF4-FFF2-40B4-BE49-F238E27FC236}">
                <a16:creationId xmlns:a16="http://schemas.microsoft.com/office/drawing/2014/main" id="{2FDB9FB5-44EB-449B-F45B-033C8D121DE5}"/>
              </a:ext>
            </a:extLst>
          </p:cNvPr>
          <p:cNvSpPr txBox="1"/>
          <p:nvPr/>
        </p:nvSpPr>
        <p:spPr>
          <a:xfrm>
            <a:off x="5129561" y="5590478"/>
            <a:ext cx="2718180" cy="461665"/>
          </a:xfrm>
          <a:prstGeom prst="rect">
            <a:avLst/>
          </a:prstGeom>
          <a:noFill/>
        </p:spPr>
        <p:txBody>
          <a:bodyPr wrap="none" rtlCol="0">
            <a:spAutoFit/>
          </a:bodyPr>
          <a:lstStyle/>
          <a:p>
            <a:pPr marL="342900" indent="-342900">
              <a:buFont typeface="Arial" panose="020B0604020202020204" pitchFamily="34" charset="0"/>
              <a:buChar char="•"/>
            </a:pPr>
            <a:r>
              <a:rPr lang="en-US" sz="2400" dirty="0">
                <a:solidFill>
                  <a:schemeClr val="accent2">
                    <a:lumMod val="50000"/>
                  </a:schemeClr>
                </a:solidFill>
              </a:rPr>
              <a:t>Comprehensible?</a:t>
            </a:r>
          </a:p>
        </p:txBody>
      </p:sp>
      <p:grpSp>
        <p:nvGrpSpPr>
          <p:cNvPr id="22" name="Group 21">
            <a:extLst>
              <a:ext uri="{FF2B5EF4-FFF2-40B4-BE49-F238E27FC236}">
                <a16:creationId xmlns:a16="http://schemas.microsoft.com/office/drawing/2014/main" id="{A7780A9A-9C27-BC26-9A53-06ADC31C9299}"/>
              </a:ext>
            </a:extLst>
          </p:cNvPr>
          <p:cNvGrpSpPr/>
          <p:nvPr/>
        </p:nvGrpSpPr>
        <p:grpSpPr>
          <a:xfrm>
            <a:off x="1653013" y="5813852"/>
            <a:ext cx="2067955" cy="370410"/>
            <a:chOff x="1193601" y="4423688"/>
            <a:chExt cx="2067955" cy="370410"/>
          </a:xfrm>
        </p:grpSpPr>
        <p:sp>
          <p:nvSpPr>
            <p:cNvPr id="23" name="TextBox 22">
              <a:extLst>
                <a:ext uri="{FF2B5EF4-FFF2-40B4-BE49-F238E27FC236}">
                  <a16:creationId xmlns:a16="http://schemas.microsoft.com/office/drawing/2014/main" id="{B58778A0-F6DA-9A28-53F8-934E8F6B4BCC}"/>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24" name="TextBox 23">
              <a:extLst>
                <a:ext uri="{FF2B5EF4-FFF2-40B4-BE49-F238E27FC236}">
                  <a16:creationId xmlns:a16="http://schemas.microsoft.com/office/drawing/2014/main" id="{2686B3BA-EBEE-B63C-5609-51C5F66C5991}"/>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25" name="Straight Arrow Connector 24">
              <a:extLst>
                <a:ext uri="{FF2B5EF4-FFF2-40B4-BE49-F238E27FC236}">
                  <a16:creationId xmlns:a16="http://schemas.microsoft.com/office/drawing/2014/main" id="{B22A1763-3535-8C70-B8D5-4D84D9A0EF39}"/>
                </a:ext>
              </a:extLst>
            </p:cNvPr>
            <p:cNvCxnSpPr>
              <a:stCxn id="23" idx="3"/>
              <a:endCxn id="24"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16" name="Group 15">
            <a:extLst>
              <a:ext uri="{FF2B5EF4-FFF2-40B4-BE49-F238E27FC236}">
                <a16:creationId xmlns:a16="http://schemas.microsoft.com/office/drawing/2014/main" id="{73C9AEBE-C54D-46C8-317D-06CA3B3F346C}"/>
              </a:ext>
            </a:extLst>
          </p:cNvPr>
          <p:cNvGrpSpPr/>
          <p:nvPr/>
        </p:nvGrpSpPr>
        <p:grpSpPr>
          <a:xfrm>
            <a:off x="1256898" y="4770927"/>
            <a:ext cx="2724059" cy="371708"/>
            <a:chOff x="1256898" y="4929327"/>
            <a:chExt cx="2724059" cy="371708"/>
          </a:xfrm>
        </p:grpSpPr>
        <p:cxnSp>
          <p:nvCxnSpPr>
            <p:cNvPr id="6" name="Straight Arrow Connector 5">
              <a:extLst>
                <a:ext uri="{FF2B5EF4-FFF2-40B4-BE49-F238E27FC236}">
                  <a16:creationId xmlns:a16="http://schemas.microsoft.com/office/drawing/2014/main" id="{4553B889-B4DC-813E-403A-75D8D4100385}"/>
                </a:ext>
              </a:extLst>
            </p:cNvPr>
            <p:cNvCxnSpPr>
              <a:cxnSpLocks/>
            </p:cNvCxnSpPr>
            <p:nvPr/>
          </p:nvCxnSpPr>
          <p:spPr>
            <a:xfrm flipV="1">
              <a:off x="1256898" y="492932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5FA9EB6-3418-D10A-4786-A0785AB266E5}"/>
                </a:ext>
              </a:extLst>
            </p:cNvPr>
            <p:cNvCxnSpPr>
              <a:cxnSpLocks/>
            </p:cNvCxnSpPr>
            <p:nvPr/>
          </p:nvCxnSpPr>
          <p:spPr>
            <a:xfrm flipV="1">
              <a:off x="1743834" y="492932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A87FBC1C-3FED-276F-2488-8C14B82796CE}"/>
                </a:ext>
              </a:extLst>
            </p:cNvPr>
            <p:cNvCxnSpPr>
              <a:cxnSpLocks/>
            </p:cNvCxnSpPr>
            <p:nvPr/>
          </p:nvCxnSpPr>
          <p:spPr>
            <a:xfrm flipV="1">
              <a:off x="2531854" y="492932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F195014E-1A13-05A6-A3B7-9895B37B841E}"/>
                </a:ext>
              </a:extLst>
            </p:cNvPr>
            <p:cNvCxnSpPr>
              <a:cxnSpLocks/>
            </p:cNvCxnSpPr>
            <p:nvPr/>
          </p:nvCxnSpPr>
          <p:spPr>
            <a:xfrm flipV="1">
              <a:off x="3958157" y="492932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6B7BDFF-5911-D981-47F8-964B334F4C79}"/>
                </a:ext>
              </a:extLst>
            </p:cNvPr>
            <p:cNvCxnSpPr>
              <a:cxnSpLocks/>
            </p:cNvCxnSpPr>
            <p:nvPr/>
          </p:nvCxnSpPr>
          <p:spPr>
            <a:xfrm>
              <a:off x="1256898" y="5301035"/>
              <a:ext cx="2724059"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13" name="TextBox 12">
            <a:extLst>
              <a:ext uri="{FF2B5EF4-FFF2-40B4-BE49-F238E27FC236}">
                <a16:creationId xmlns:a16="http://schemas.microsoft.com/office/drawing/2014/main" id="{2064B439-9126-4A6E-8D33-D945764ACE36}"/>
              </a:ext>
            </a:extLst>
          </p:cNvPr>
          <p:cNvSpPr txBox="1"/>
          <p:nvPr/>
        </p:nvSpPr>
        <p:spPr>
          <a:xfrm>
            <a:off x="1752921" y="5293578"/>
            <a:ext cx="1868140" cy="369332"/>
          </a:xfrm>
          <a:prstGeom prst="rect">
            <a:avLst/>
          </a:prstGeom>
          <a:noFill/>
        </p:spPr>
        <p:txBody>
          <a:bodyPr wrap="none" rtlCol="0">
            <a:spAutoFit/>
          </a:bodyPr>
          <a:lstStyle/>
          <a:p>
            <a:r>
              <a:rPr lang="en-US" dirty="0"/>
              <a:t>fitting parameters</a:t>
            </a:r>
          </a:p>
        </p:txBody>
      </p:sp>
    </p:spTree>
    <p:extLst>
      <p:ext uri="{BB962C8B-B14F-4D97-AF65-F5344CB8AC3E}">
        <p14:creationId xmlns:p14="http://schemas.microsoft.com/office/powerpoint/2010/main" val="217260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18945B-6F14-5E79-5246-A3C5A6888AAF}"/>
              </a:ext>
            </a:extLst>
          </p:cNvPr>
          <p:cNvSpPr>
            <a:spLocks noGrp="1"/>
          </p:cNvSpPr>
          <p:nvPr>
            <p:ph idx="1"/>
          </p:nvPr>
        </p:nvSpPr>
        <p:spPr>
          <a:xfrm>
            <a:off x="5189034" y="1380070"/>
            <a:ext cx="3497765" cy="2743200"/>
          </a:xfrm>
        </p:spPr>
        <p:txBody>
          <a:bodyPr/>
          <a:lstStyle/>
          <a:p>
            <a:r>
              <a:rPr lang="en-US" sz="2400" dirty="0"/>
              <a:t>More data than sensible parameters</a:t>
            </a:r>
          </a:p>
          <a:p>
            <a:r>
              <a:rPr lang="en-US" sz="2400" dirty="0"/>
              <a:t>Impractical to fit</a:t>
            </a:r>
          </a:p>
          <a:p>
            <a:r>
              <a:rPr lang="en-US" sz="2400" dirty="0"/>
              <a:t>Over-constrained</a:t>
            </a:r>
          </a:p>
        </p:txBody>
      </p:sp>
      <p:sp>
        <p:nvSpPr>
          <p:cNvPr id="3" name="Title 2">
            <a:extLst>
              <a:ext uri="{FF2B5EF4-FFF2-40B4-BE49-F238E27FC236}">
                <a16:creationId xmlns:a16="http://schemas.microsoft.com/office/drawing/2014/main" id="{B4F26631-0C3B-CAA8-16C9-9975E4FB2E15}"/>
              </a:ext>
            </a:extLst>
          </p:cNvPr>
          <p:cNvSpPr>
            <a:spLocks noGrp="1"/>
          </p:cNvSpPr>
          <p:nvPr>
            <p:ph type="title"/>
          </p:nvPr>
        </p:nvSpPr>
        <p:spPr/>
        <p:txBody>
          <a:bodyPr/>
          <a:lstStyle/>
          <a:p>
            <a:r>
              <a:rPr lang="en-US" dirty="0"/>
              <a:t>Larger Data Sets</a:t>
            </a:r>
          </a:p>
        </p:txBody>
      </p:sp>
      <p:graphicFrame>
        <p:nvGraphicFramePr>
          <p:cNvPr id="4" name="Chart 3">
            <a:extLst>
              <a:ext uri="{FF2B5EF4-FFF2-40B4-BE49-F238E27FC236}">
                <a16:creationId xmlns:a16="http://schemas.microsoft.com/office/drawing/2014/main" id="{CA95FC25-79CF-2DB4-1C41-BD3F73BF924E}"/>
              </a:ext>
            </a:extLst>
          </p:cNvPr>
          <p:cNvGraphicFramePr>
            <a:graphicFrameLocks/>
          </p:cNvGraphicFramePr>
          <p:nvPr>
            <p:extLst>
              <p:ext uri="{D42A27DB-BD31-4B8C-83A1-F6EECF244321}">
                <p14:modId xmlns:p14="http://schemas.microsoft.com/office/powerpoint/2010/main" val="3147950228"/>
              </p:ext>
            </p:extLst>
          </p:nvPr>
        </p:nvGraphicFramePr>
        <p:xfrm>
          <a:off x="294145" y="1380069"/>
          <a:ext cx="45720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11" name="Group 10">
            <a:extLst>
              <a:ext uri="{FF2B5EF4-FFF2-40B4-BE49-F238E27FC236}">
                <a16:creationId xmlns:a16="http://schemas.microsoft.com/office/drawing/2014/main" id="{EF9D8FF8-DDC2-03E9-270E-724CC009E020}"/>
              </a:ext>
            </a:extLst>
          </p:cNvPr>
          <p:cNvGrpSpPr/>
          <p:nvPr/>
        </p:nvGrpSpPr>
        <p:grpSpPr>
          <a:xfrm>
            <a:off x="1635840" y="4686848"/>
            <a:ext cx="5809943" cy="1372180"/>
            <a:chOff x="1635840" y="4521248"/>
            <a:chExt cx="5809943" cy="1372180"/>
          </a:xfrm>
        </p:grpSpPr>
        <p:sp>
          <p:nvSpPr>
            <p:cNvPr id="7" name="TextBox 6">
              <a:extLst>
                <a:ext uri="{FF2B5EF4-FFF2-40B4-BE49-F238E27FC236}">
                  <a16:creationId xmlns:a16="http://schemas.microsoft.com/office/drawing/2014/main" id="{54530B4C-AD29-5F06-AF47-93E0EAE204D7}"/>
                </a:ext>
              </a:extLst>
            </p:cNvPr>
            <p:cNvSpPr txBox="1"/>
            <p:nvPr/>
          </p:nvSpPr>
          <p:spPr>
            <a:xfrm>
              <a:off x="1635840" y="5062431"/>
              <a:ext cx="4509444" cy="830997"/>
            </a:xfrm>
            <a:prstGeom prst="rect">
              <a:avLst/>
            </a:prstGeom>
            <a:noFill/>
          </p:spPr>
          <p:txBody>
            <a:bodyPr wrap="square" rtlCol="0">
              <a:spAutoFit/>
            </a:bodyPr>
            <a:lstStyle/>
            <a:p>
              <a:r>
                <a:rPr lang="en-US" sz="2400" dirty="0">
                  <a:solidFill>
                    <a:schemeClr val="accent2">
                      <a:lumMod val="50000"/>
                    </a:schemeClr>
                  </a:solidFill>
                </a:rPr>
                <a:t>This requires a different approach!</a:t>
              </a:r>
            </a:p>
          </p:txBody>
        </p:sp>
        <p:pic>
          <p:nvPicPr>
            <p:cNvPr id="9" name="Picture 8" descr="A white cartoon character holding a red question mark above his head&#10;&#10;Description automatically generated">
              <a:extLst>
                <a:ext uri="{FF2B5EF4-FFF2-40B4-BE49-F238E27FC236}">
                  <a16:creationId xmlns:a16="http://schemas.microsoft.com/office/drawing/2014/main" id="{AC20F3BD-B9B4-8175-FD4A-D948A1418E62}"/>
                </a:ext>
              </a:extLst>
            </p:cNvPr>
            <p:cNvPicPr>
              <a:picLocks noChangeAspect="1"/>
            </p:cNvPicPr>
            <p:nvPr/>
          </p:nvPicPr>
          <p:blipFill>
            <a:blip r:embed="rId3"/>
            <a:stretch>
              <a:fillRect/>
            </a:stretch>
          </p:blipFill>
          <p:spPr>
            <a:xfrm>
              <a:off x="6414866" y="4521248"/>
              <a:ext cx="1030917" cy="1351763"/>
            </a:xfrm>
            <a:prstGeom prst="rect">
              <a:avLst/>
            </a:prstGeom>
          </p:spPr>
        </p:pic>
      </p:grpSp>
    </p:spTree>
    <p:extLst>
      <p:ext uri="{BB962C8B-B14F-4D97-AF65-F5344CB8AC3E}">
        <p14:creationId xmlns:p14="http://schemas.microsoft.com/office/powerpoint/2010/main" val="331304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B0957C-F975-B4B9-B6F9-51A2D57BF3E0}"/>
              </a:ext>
            </a:extLst>
          </p:cNvPr>
          <p:cNvSpPr>
            <a:spLocks noGrp="1"/>
          </p:cNvSpPr>
          <p:nvPr>
            <p:ph idx="1"/>
          </p:nvPr>
        </p:nvSpPr>
        <p:spPr>
          <a:xfrm>
            <a:off x="5235786" y="1380069"/>
            <a:ext cx="3451013" cy="5029201"/>
          </a:xfrm>
        </p:spPr>
        <p:txBody>
          <a:bodyPr/>
          <a:lstStyle/>
          <a:p>
            <a:r>
              <a:rPr lang="en-US" sz="2400" dirty="0"/>
              <a:t>Train function against data</a:t>
            </a:r>
          </a:p>
          <a:p>
            <a:r>
              <a:rPr lang="en-US" sz="2400" dirty="0"/>
              <a:t>Minimize the square of all errors</a:t>
            </a:r>
          </a:p>
          <a:p>
            <a:r>
              <a:rPr lang="en-US" sz="2400" dirty="0"/>
              <a:t>Produce slope and intercept</a:t>
            </a:r>
          </a:p>
          <a:p>
            <a:r>
              <a:rPr lang="en-US" sz="2400" dirty="0"/>
              <a:t>Map domain to range</a:t>
            </a:r>
          </a:p>
          <a:p>
            <a:r>
              <a:rPr lang="en-US" sz="2400" dirty="0"/>
              <a:t>Deterministic</a:t>
            </a:r>
          </a:p>
          <a:p>
            <a:r>
              <a:rPr lang="en-US" sz="2400" dirty="0"/>
              <a:t>Unique</a:t>
            </a:r>
          </a:p>
          <a:p>
            <a:r>
              <a:rPr lang="en-US" sz="2400" dirty="0"/>
              <a:t>Comprehensible</a:t>
            </a:r>
          </a:p>
          <a:p>
            <a:endParaRPr lang="en-US" sz="2400" dirty="0"/>
          </a:p>
        </p:txBody>
      </p:sp>
      <p:sp>
        <p:nvSpPr>
          <p:cNvPr id="3" name="Title 2">
            <a:extLst>
              <a:ext uri="{FF2B5EF4-FFF2-40B4-BE49-F238E27FC236}">
                <a16:creationId xmlns:a16="http://schemas.microsoft.com/office/drawing/2014/main" id="{60EDF6C8-E17C-110C-C07B-2B45425C3890}"/>
              </a:ext>
            </a:extLst>
          </p:cNvPr>
          <p:cNvSpPr>
            <a:spLocks noGrp="1"/>
          </p:cNvSpPr>
          <p:nvPr>
            <p:ph type="title"/>
          </p:nvPr>
        </p:nvSpPr>
        <p:spPr/>
        <p:txBody>
          <a:bodyPr/>
          <a:lstStyle/>
          <a:p>
            <a:r>
              <a:rPr lang="en-US" dirty="0"/>
              <a:t>Linear Regression</a:t>
            </a:r>
          </a:p>
        </p:txBody>
      </p:sp>
      <p:graphicFrame>
        <p:nvGraphicFramePr>
          <p:cNvPr id="4" name="Chart 3">
            <a:extLst>
              <a:ext uri="{FF2B5EF4-FFF2-40B4-BE49-F238E27FC236}">
                <a16:creationId xmlns:a16="http://schemas.microsoft.com/office/drawing/2014/main" id="{A46DCAF2-D154-4AAA-A869-8C18DE37DBD1}"/>
              </a:ext>
            </a:extLst>
          </p:cNvPr>
          <p:cNvGraphicFramePr>
            <a:graphicFrameLocks/>
          </p:cNvGraphicFramePr>
          <p:nvPr>
            <p:extLst>
              <p:ext uri="{D42A27DB-BD31-4B8C-83A1-F6EECF244321}">
                <p14:modId xmlns:p14="http://schemas.microsoft.com/office/powerpoint/2010/main" val="157704806"/>
              </p:ext>
            </p:extLst>
          </p:nvPr>
        </p:nvGraphicFramePr>
        <p:xfrm>
          <a:off x="301084" y="1380069"/>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a:extLst>
              <a:ext uri="{FF2B5EF4-FFF2-40B4-BE49-F238E27FC236}">
                <a16:creationId xmlns:a16="http://schemas.microsoft.com/office/drawing/2014/main" id="{B1260C3A-9D70-E7E2-CAFA-BF14F798E6CB}"/>
              </a:ext>
            </a:extLst>
          </p:cNvPr>
          <p:cNvSpPr txBox="1"/>
          <p:nvPr/>
        </p:nvSpPr>
        <p:spPr>
          <a:xfrm>
            <a:off x="1765913" y="2967412"/>
            <a:ext cx="658642" cy="369332"/>
          </a:xfrm>
          <a:prstGeom prst="rect">
            <a:avLst/>
          </a:prstGeom>
          <a:noFill/>
        </p:spPr>
        <p:txBody>
          <a:bodyPr wrap="none" rtlCol="0">
            <a:spAutoFit/>
          </a:bodyPr>
          <a:lstStyle/>
          <a:p>
            <a:r>
              <a:rPr lang="en-US" dirty="0">
                <a:solidFill>
                  <a:schemeClr val="accent2">
                    <a:lumMod val="50000"/>
                  </a:schemeClr>
                </a:solidFill>
              </a:rPr>
              <a:t>error</a:t>
            </a:r>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4A7427BB-62C0-5BE1-31ED-55C9780E8B59}"/>
                  </a:ext>
                </a:extLst>
              </p:cNvPr>
              <p:cNvSpPr txBox="1"/>
              <p:nvPr/>
            </p:nvSpPr>
            <p:spPr>
              <a:xfrm>
                <a:off x="1897566" y="4346783"/>
                <a:ext cx="1648522"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0</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1</m:t>
                          </m:r>
                        </m:sub>
                      </m:sSub>
                      <m:r>
                        <a:rPr lang="en-US" i="0">
                          <a:latin typeface="Cambria Math" panose="02040503050406030204" pitchFamily="18" charset="0"/>
                        </a:rPr>
                        <m:t>⋅</m:t>
                      </m:r>
                      <m:r>
                        <a:rPr lang="en-US" i="1">
                          <a:latin typeface="Cambria Math" panose="02040503050406030204" pitchFamily="18" charset="0"/>
                        </a:rPr>
                        <m:t>𝑥</m:t>
                      </m:r>
                    </m:oMath>
                  </m:oMathPara>
                </a14:m>
                <a:endParaRPr lang="en-US" dirty="0"/>
              </a:p>
            </p:txBody>
          </p:sp>
        </mc:Choice>
        <mc:Fallback xmlns="">
          <p:sp>
            <p:nvSpPr>
              <p:cNvPr id="26" name="TextBox 25">
                <a:extLst>
                  <a:ext uri="{FF2B5EF4-FFF2-40B4-BE49-F238E27FC236}">
                    <a16:creationId xmlns:a16="http://schemas.microsoft.com/office/drawing/2014/main" id="{4A7427BB-62C0-5BE1-31ED-55C9780E8B59}"/>
                  </a:ext>
                </a:extLst>
              </p:cNvPr>
              <p:cNvSpPr txBox="1">
                <a:spLocks noRot="1" noChangeAspect="1" noMove="1" noResize="1" noEditPoints="1" noAdjustHandles="1" noChangeArrowheads="1" noChangeShapeType="1" noTextEdit="1"/>
              </p:cNvSpPr>
              <p:nvPr/>
            </p:nvSpPr>
            <p:spPr>
              <a:xfrm>
                <a:off x="1897566" y="4346783"/>
                <a:ext cx="1648522" cy="369332"/>
              </a:xfrm>
              <a:prstGeom prst="rect">
                <a:avLst/>
              </a:prstGeom>
              <a:blipFill>
                <a:blip r:embed="rId3"/>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934B9434-BBFD-9F28-5B82-BE0507FD1EE0}"/>
                  </a:ext>
                </a:extLst>
              </p:cNvPr>
              <p:cNvSpPr txBox="1"/>
              <p:nvPr/>
            </p:nvSpPr>
            <p:spPr>
              <a:xfrm>
                <a:off x="1786055" y="4774727"/>
                <a:ext cx="131398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0</m:t>
                          </m:r>
                        </m:sub>
                      </m:sSub>
                      <m:r>
                        <a:rPr lang="en-US" i="0">
                          <a:latin typeface="Cambria Math" panose="02040503050406030204" pitchFamily="18" charset="0"/>
                        </a:rPr>
                        <m:t>=4.444</m:t>
                      </m:r>
                    </m:oMath>
                  </m:oMathPara>
                </a14:m>
                <a:endParaRPr lang="en-US" dirty="0"/>
              </a:p>
            </p:txBody>
          </p:sp>
        </mc:Choice>
        <mc:Fallback xmlns="">
          <p:sp>
            <p:nvSpPr>
              <p:cNvPr id="28" name="TextBox 27">
                <a:extLst>
                  <a:ext uri="{FF2B5EF4-FFF2-40B4-BE49-F238E27FC236}">
                    <a16:creationId xmlns:a16="http://schemas.microsoft.com/office/drawing/2014/main" id="{934B9434-BBFD-9F28-5B82-BE0507FD1EE0}"/>
                  </a:ext>
                </a:extLst>
              </p:cNvPr>
              <p:cNvSpPr txBox="1">
                <a:spLocks noRot="1" noChangeAspect="1" noMove="1" noResize="1" noEditPoints="1" noAdjustHandles="1" noChangeArrowheads="1" noChangeShapeType="1" noTextEdit="1"/>
              </p:cNvSpPr>
              <p:nvPr/>
            </p:nvSpPr>
            <p:spPr>
              <a:xfrm>
                <a:off x="1786055" y="4774727"/>
                <a:ext cx="1313985"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09283FEF-9C84-A702-6D27-BAD9D52D8A7A}"/>
                  </a:ext>
                </a:extLst>
              </p:cNvPr>
              <p:cNvSpPr txBox="1"/>
              <p:nvPr/>
            </p:nvSpPr>
            <p:spPr>
              <a:xfrm>
                <a:off x="1800923" y="5202671"/>
                <a:ext cx="1306551"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1</m:t>
                          </m:r>
                        </m:sub>
                      </m:sSub>
                      <m:r>
                        <a:rPr lang="en-US" i="0">
                          <a:latin typeface="Cambria Math" panose="02040503050406030204" pitchFamily="18" charset="0"/>
                        </a:rPr>
                        <m:t>=1.844</m:t>
                      </m:r>
                    </m:oMath>
                  </m:oMathPara>
                </a14:m>
                <a:endParaRPr lang="en-US" dirty="0"/>
              </a:p>
            </p:txBody>
          </p:sp>
        </mc:Choice>
        <mc:Fallback xmlns="">
          <p:sp>
            <p:nvSpPr>
              <p:cNvPr id="30" name="TextBox 29">
                <a:extLst>
                  <a:ext uri="{FF2B5EF4-FFF2-40B4-BE49-F238E27FC236}">
                    <a16:creationId xmlns:a16="http://schemas.microsoft.com/office/drawing/2014/main" id="{09283FEF-9C84-A702-6D27-BAD9D52D8A7A}"/>
                  </a:ext>
                </a:extLst>
              </p:cNvPr>
              <p:cNvSpPr txBox="1">
                <a:spLocks noRot="1" noChangeAspect="1" noMove="1" noResize="1" noEditPoints="1" noAdjustHandles="1" noChangeArrowheads="1" noChangeShapeType="1" noTextEdit="1"/>
              </p:cNvSpPr>
              <p:nvPr/>
            </p:nvSpPr>
            <p:spPr>
              <a:xfrm>
                <a:off x="1800923" y="5202671"/>
                <a:ext cx="1306551" cy="369332"/>
              </a:xfrm>
              <a:prstGeom prst="rect">
                <a:avLst/>
              </a:prstGeom>
              <a:blipFill>
                <a:blip r:embed="rId5"/>
                <a:stretch>
                  <a:fillRect/>
                </a:stretch>
              </a:blipFill>
            </p:spPr>
            <p:txBody>
              <a:bodyPr/>
              <a:lstStyle/>
              <a:p>
                <a:r>
                  <a:rPr lang="en-US">
                    <a:noFill/>
                  </a:rPr>
                  <a:t> </a:t>
                </a:r>
              </a:p>
            </p:txBody>
          </p:sp>
        </mc:Fallback>
      </mc:AlternateContent>
      <p:sp>
        <p:nvSpPr>
          <p:cNvPr id="31" name="TextBox 30">
            <a:extLst>
              <a:ext uri="{FF2B5EF4-FFF2-40B4-BE49-F238E27FC236}">
                <a16:creationId xmlns:a16="http://schemas.microsoft.com/office/drawing/2014/main" id="{56897CB1-45CE-1922-E8CC-6E6655F94549}"/>
              </a:ext>
            </a:extLst>
          </p:cNvPr>
          <p:cNvSpPr txBox="1"/>
          <p:nvPr/>
        </p:nvSpPr>
        <p:spPr>
          <a:xfrm>
            <a:off x="3084800" y="1763452"/>
            <a:ext cx="658642" cy="369332"/>
          </a:xfrm>
          <a:prstGeom prst="rect">
            <a:avLst/>
          </a:prstGeom>
          <a:noFill/>
        </p:spPr>
        <p:txBody>
          <a:bodyPr wrap="none" rtlCol="0">
            <a:spAutoFit/>
          </a:bodyPr>
          <a:lstStyle/>
          <a:p>
            <a:r>
              <a:rPr lang="en-US" dirty="0">
                <a:solidFill>
                  <a:schemeClr val="accent2">
                    <a:lumMod val="50000"/>
                  </a:schemeClr>
                </a:solidFill>
              </a:rPr>
              <a:t>error</a:t>
            </a:r>
          </a:p>
        </p:txBody>
      </p:sp>
      <p:grpSp>
        <p:nvGrpSpPr>
          <p:cNvPr id="32" name="Group 31">
            <a:extLst>
              <a:ext uri="{FF2B5EF4-FFF2-40B4-BE49-F238E27FC236}">
                <a16:creationId xmlns:a16="http://schemas.microsoft.com/office/drawing/2014/main" id="{18115B21-5EF9-AFCF-D358-397FDA0F2DFC}"/>
              </a:ext>
            </a:extLst>
          </p:cNvPr>
          <p:cNvGrpSpPr/>
          <p:nvPr/>
        </p:nvGrpSpPr>
        <p:grpSpPr>
          <a:xfrm>
            <a:off x="1553106" y="5835380"/>
            <a:ext cx="2067955" cy="370410"/>
            <a:chOff x="1193601" y="4423688"/>
            <a:chExt cx="2067955" cy="370410"/>
          </a:xfrm>
        </p:grpSpPr>
        <p:sp>
          <p:nvSpPr>
            <p:cNvPr id="33" name="TextBox 32">
              <a:extLst>
                <a:ext uri="{FF2B5EF4-FFF2-40B4-BE49-F238E27FC236}">
                  <a16:creationId xmlns:a16="http://schemas.microsoft.com/office/drawing/2014/main" id="{DA981F15-2A66-E150-9C8C-98DB01B73CA4}"/>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34" name="TextBox 33">
              <a:extLst>
                <a:ext uri="{FF2B5EF4-FFF2-40B4-BE49-F238E27FC236}">
                  <a16:creationId xmlns:a16="http://schemas.microsoft.com/office/drawing/2014/main" id="{1C48FEB2-1568-0E9C-F0E8-FDDFBBC25507}"/>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35" name="Straight Arrow Connector 34">
              <a:extLst>
                <a:ext uri="{FF2B5EF4-FFF2-40B4-BE49-F238E27FC236}">
                  <a16:creationId xmlns:a16="http://schemas.microsoft.com/office/drawing/2014/main" id="{FF492445-00B7-2F90-8C05-C0ED27F5CB9F}"/>
                </a:ext>
              </a:extLst>
            </p:cNvPr>
            <p:cNvCxnSpPr>
              <a:stCxn id="33" idx="3"/>
              <a:endCxn id="34"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32586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932E54-AC21-B77F-9A0C-C6A278578092}"/>
              </a:ext>
            </a:extLst>
          </p:cNvPr>
          <p:cNvSpPr>
            <a:spLocks noGrp="1"/>
          </p:cNvSpPr>
          <p:nvPr>
            <p:ph type="title"/>
          </p:nvPr>
        </p:nvSpPr>
        <p:spPr/>
        <p:txBody>
          <a:bodyPr/>
          <a:lstStyle/>
          <a:p>
            <a:r>
              <a:rPr lang="en-US" dirty="0"/>
              <a:t>Tree</a:t>
            </a:r>
            <a:br>
              <a:rPr lang="en-US" dirty="0"/>
            </a:br>
            <a:endParaRPr lang="en-US" dirty="0"/>
          </a:p>
        </p:txBody>
      </p:sp>
      <p:grpSp>
        <p:nvGrpSpPr>
          <p:cNvPr id="202" name="!!regressiontree">
            <a:extLst>
              <a:ext uri="{FF2B5EF4-FFF2-40B4-BE49-F238E27FC236}">
                <a16:creationId xmlns:a16="http://schemas.microsoft.com/office/drawing/2014/main" id="{9BB0C857-AA6F-0375-DFCD-B53685A43FF4}"/>
              </a:ext>
            </a:extLst>
          </p:cNvPr>
          <p:cNvGrpSpPr/>
          <p:nvPr/>
        </p:nvGrpSpPr>
        <p:grpSpPr>
          <a:xfrm>
            <a:off x="528890" y="1708140"/>
            <a:ext cx="8086220" cy="3920687"/>
            <a:chOff x="528890" y="1708140"/>
            <a:chExt cx="8086220" cy="3920687"/>
          </a:xfrm>
        </p:grpSpPr>
        <p:sp>
          <p:nvSpPr>
            <p:cNvPr id="30" name="Flowchart: Process 29">
              <a:extLst>
                <a:ext uri="{FF2B5EF4-FFF2-40B4-BE49-F238E27FC236}">
                  <a16:creationId xmlns:a16="http://schemas.microsoft.com/office/drawing/2014/main" id="{6B25B778-788A-1530-78C8-F8F165EDDF6D}"/>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result</a:t>
              </a:r>
            </a:p>
          </p:txBody>
        </p:sp>
        <p:sp>
          <p:nvSpPr>
            <p:cNvPr id="33" name="Flowchart: Process 32">
              <a:extLst>
                <a:ext uri="{FF2B5EF4-FFF2-40B4-BE49-F238E27FC236}">
                  <a16:creationId xmlns:a16="http://schemas.microsoft.com/office/drawing/2014/main" id="{F9B895A0-416A-56A4-4F7A-5B806AEB452E}"/>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result</a:t>
              </a:r>
            </a:p>
          </p:txBody>
        </p:sp>
        <p:sp>
          <p:nvSpPr>
            <p:cNvPr id="34" name="Flowchart: Process 33">
              <a:extLst>
                <a:ext uri="{FF2B5EF4-FFF2-40B4-BE49-F238E27FC236}">
                  <a16:creationId xmlns:a16="http://schemas.microsoft.com/office/drawing/2014/main" id="{8BBE9FBF-5EC3-ADEE-4611-FDD367E17642}"/>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result</a:t>
              </a:r>
            </a:p>
          </p:txBody>
        </p:sp>
        <p:sp>
          <p:nvSpPr>
            <p:cNvPr id="45" name="Flowchart: Process 44">
              <a:extLst>
                <a:ext uri="{FF2B5EF4-FFF2-40B4-BE49-F238E27FC236}">
                  <a16:creationId xmlns:a16="http://schemas.microsoft.com/office/drawing/2014/main" id="{747F9107-74A6-EE20-0F75-67F97AC74C91}"/>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result</a:t>
              </a:r>
            </a:p>
          </p:txBody>
        </p:sp>
        <p:sp>
          <p:nvSpPr>
            <p:cNvPr id="47" name="Flowchart: Process 46">
              <a:extLst>
                <a:ext uri="{FF2B5EF4-FFF2-40B4-BE49-F238E27FC236}">
                  <a16:creationId xmlns:a16="http://schemas.microsoft.com/office/drawing/2014/main" id="{2A685946-B351-944C-07DA-6DF6FC4B2072}"/>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result</a:t>
              </a:r>
            </a:p>
          </p:txBody>
        </p:sp>
        <p:sp>
          <p:nvSpPr>
            <p:cNvPr id="49" name="Flowchart: Process 48">
              <a:extLst>
                <a:ext uri="{FF2B5EF4-FFF2-40B4-BE49-F238E27FC236}">
                  <a16:creationId xmlns:a16="http://schemas.microsoft.com/office/drawing/2014/main" id="{843DE70F-F586-27F0-01FA-8FCC1A32F33B}"/>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result</a:t>
              </a:r>
            </a:p>
          </p:txBody>
        </p:sp>
        <p:grpSp>
          <p:nvGrpSpPr>
            <p:cNvPr id="146" name="Group 145">
              <a:extLst>
                <a:ext uri="{FF2B5EF4-FFF2-40B4-BE49-F238E27FC236}">
                  <a16:creationId xmlns:a16="http://schemas.microsoft.com/office/drawing/2014/main" id="{555A76E3-12BB-5E60-3252-691A11D5C21B}"/>
                </a:ext>
              </a:extLst>
            </p:cNvPr>
            <p:cNvGrpSpPr/>
            <p:nvPr/>
          </p:nvGrpSpPr>
          <p:grpSpPr>
            <a:xfrm>
              <a:off x="4149566" y="1708140"/>
              <a:ext cx="1351917" cy="420915"/>
              <a:chOff x="254724" y="2293511"/>
              <a:chExt cx="1351917" cy="420915"/>
            </a:xfrm>
          </p:grpSpPr>
          <p:sp>
            <p:nvSpPr>
              <p:cNvPr id="147" name="Flowchart: Process 146">
                <a:extLst>
                  <a:ext uri="{FF2B5EF4-FFF2-40B4-BE49-F238E27FC236}">
                    <a16:creationId xmlns:a16="http://schemas.microsoft.com/office/drawing/2014/main" id="{5F8132F4-33C2-FB70-4D58-4213A41DF935}"/>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 &lt; </a:t>
                </a:r>
                <a:r>
                  <a:rPr lang="en-US" dirty="0" err="1">
                    <a:solidFill>
                      <a:schemeClr val="tx1"/>
                    </a:solidFill>
                  </a:rPr>
                  <a:t>val</a:t>
                </a:r>
                <a:endParaRPr lang="en-US" dirty="0">
                  <a:solidFill>
                    <a:schemeClr val="tx1"/>
                  </a:solidFill>
                </a:endParaRPr>
              </a:p>
            </p:txBody>
          </p:sp>
          <p:sp>
            <p:nvSpPr>
              <p:cNvPr id="148" name="Oval 147">
                <a:extLst>
                  <a:ext uri="{FF2B5EF4-FFF2-40B4-BE49-F238E27FC236}">
                    <a16:creationId xmlns:a16="http://schemas.microsoft.com/office/drawing/2014/main" id="{EDC9527A-D4A6-60D1-F39E-F722867B858C}"/>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Y</a:t>
                </a:r>
              </a:p>
            </p:txBody>
          </p:sp>
          <p:sp>
            <p:nvSpPr>
              <p:cNvPr id="149" name="Oval 148">
                <a:extLst>
                  <a:ext uri="{FF2B5EF4-FFF2-40B4-BE49-F238E27FC236}">
                    <a16:creationId xmlns:a16="http://schemas.microsoft.com/office/drawing/2014/main" id="{B351465A-45FA-1DA7-010C-A52A87351D0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N</a:t>
                </a:r>
              </a:p>
            </p:txBody>
          </p:sp>
        </p:grpSp>
        <p:grpSp>
          <p:nvGrpSpPr>
            <p:cNvPr id="154" name="Group 153">
              <a:extLst>
                <a:ext uri="{FF2B5EF4-FFF2-40B4-BE49-F238E27FC236}">
                  <a16:creationId xmlns:a16="http://schemas.microsoft.com/office/drawing/2014/main" id="{C823406E-4333-4525-BD3F-8AFF9A60B013}"/>
                </a:ext>
              </a:extLst>
            </p:cNvPr>
            <p:cNvGrpSpPr/>
            <p:nvPr/>
          </p:nvGrpSpPr>
          <p:grpSpPr>
            <a:xfrm>
              <a:off x="2126958" y="3071583"/>
              <a:ext cx="1351917" cy="420915"/>
              <a:chOff x="254724" y="2293511"/>
              <a:chExt cx="1351917" cy="420915"/>
            </a:xfrm>
          </p:grpSpPr>
          <p:sp>
            <p:nvSpPr>
              <p:cNvPr id="155" name="Flowchart: Process 154">
                <a:extLst>
                  <a:ext uri="{FF2B5EF4-FFF2-40B4-BE49-F238E27FC236}">
                    <a16:creationId xmlns:a16="http://schemas.microsoft.com/office/drawing/2014/main" id="{2B44950E-54B9-0F81-6D4B-FB02C439933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 &lt; </a:t>
                </a:r>
                <a:r>
                  <a:rPr lang="en-US" dirty="0" err="1">
                    <a:solidFill>
                      <a:schemeClr val="tx1"/>
                    </a:solidFill>
                  </a:rPr>
                  <a:t>val</a:t>
                </a:r>
                <a:endParaRPr lang="en-US" dirty="0">
                  <a:solidFill>
                    <a:schemeClr val="tx1"/>
                  </a:solidFill>
                </a:endParaRPr>
              </a:p>
            </p:txBody>
          </p:sp>
          <p:sp>
            <p:nvSpPr>
              <p:cNvPr id="156" name="Oval 155">
                <a:extLst>
                  <a:ext uri="{FF2B5EF4-FFF2-40B4-BE49-F238E27FC236}">
                    <a16:creationId xmlns:a16="http://schemas.microsoft.com/office/drawing/2014/main" id="{769B2489-2517-1FC5-5D3A-7EF6CB588DDD}"/>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Y</a:t>
                </a:r>
              </a:p>
            </p:txBody>
          </p:sp>
          <p:sp>
            <p:nvSpPr>
              <p:cNvPr id="157" name="Oval 156">
                <a:extLst>
                  <a:ext uri="{FF2B5EF4-FFF2-40B4-BE49-F238E27FC236}">
                    <a16:creationId xmlns:a16="http://schemas.microsoft.com/office/drawing/2014/main" id="{7B68F609-C739-19A1-1300-268E104A478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N</a:t>
                </a:r>
              </a:p>
            </p:txBody>
          </p:sp>
        </p:grpSp>
        <p:grpSp>
          <p:nvGrpSpPr>
            <p:cNvPr id="158" name="Group 157">
              <a:extLst>
                <a:ext uri="{FF2B5EF4-FFF2-40B4-BE49-F238E27FC236}">
                  <a16:creationId xmlns:a16="http://schemas.microsoft.com/office/drawing/2014/main" id="{FC8F36B7-083A-AC49-5CD0-321A2E1BA5D9}"/>
                </a:ext>
              </a:extLst>
            </p:cNvPr>
            <p:cNvGrpSpPr/>
            <p:nvPr/>
          </p:nvGrpSpPr>
          <p:grpSpPr>
            <a:xfrm>
              <a:off x="6393065" y="3031177"/>
              <a:ext cx="1351917" cy="420915"/>
              <a:chOff x="254724" y="2293511"/>
              <a:chExt cx="1351917" cy="420915"/>
            </a:xfrm>
          </p:grpSpPr>
          <p:sp>
            <p:nvSpPr>
              <p:cNvPr id="159" name="Flowchart: Process 158">
                <a:extLst>
                  <a:ext uri="{FF2B5EF4-FFF2-40B4-BE49-F238E27FC236}">
                    <a16:creationId xmlns:a16="http://schemas.microsoft.com/office/drawing/2014/main" id="{F35F9564-7F84-93B2-5A43-3032D5D3BAA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 &lt; </a:t>
                </a:r>
                <a:r>
                  <a:rPr lang="en-US" dirty="0" err="1">
                    <a:solidFill>
                      <a:schemeClr val="tx1"/>
                    </a:solidFill>
                  </a:rPr>
                  <a:t>val</a:t>
                </a:r>
                <a:endParaRPr lang="en-US" dirty="0">
                  <a:solidFill>
                    <a:schemeClr val="tx1"/>
                  </a:solidFill>
                </a:endParaRPr>
              </a:p>
            </p:txBody>
          </p:sp>
          <p:sp>
            <p:nvSpPr>
              <p:cNvPr id="160" name="Oval 159">
                <a:extLst>
                  <a:ext uri="{FF2B5EF4-FFF2-40B4-BE49-F238E27FC236}">
                    <a16:creationId xmlns:a16="http://schemas.microsoft.com/office/drawing/2014/main" id="{65F57A26-80FD-0D31-0C49-6C1CDC987827}"/>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Y</a:t>
                </a:r>
              </a:p>
            </p:txBody>
          </p:sp>
          <p:sp>
            <p:nvSpPr>
              <p:cNvPr id="161" name="Oval 160">
                <a:extLst>
                  <a:ext uri="{FF2B5EF4-FFF2-40B4-BE49-F238E27FC236}">
                    <a16:creationId xmlns:a16="http://schemas.microsoft.com/office/drawing/2014/main" id="{582D96CE-6169-20EF-3307-01501AA6701B}"/>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N</a:t>
                </a:r>
              </a:p>
            </p:txBody>
          </p:sp>
        </p:grpSp>
        <p:grpSp>
          <p:nvGrpSpPr>
            <p:cNvPr id="166" name="Group 165">
              <a:extLst>
                <a:ext uri="{FF2B5EF4-FFF2-40B4-BE49-F238E27FC236}">
                  <a16:creationId xmlns:a16="http://schemas.microsoft.com/office/drawing/2014/main" id="{EDCC2BCD-6EB2-4446-0478-4F6781BD2418}"/>
                </a:ext>
              </a:extLst>
            </p:cNvPr>
            <p:cNvGrpSpPr/>
            <p:nvPr/>
          </p:nvGrpSpPr>
          <p:grpSpPr>
            <a:xfrm>
              <a:off x="1050815" y="4139586"/>
              <a:ext cx="1351917" cy="420915"/>
              <a:chOff x="254724" y="2293511"/>
              <a:chExt cx="1351917" cy="420915"/>
            </a:xfrm>
          </p:grpSpPr>
          <p:sp>
            <p:nvSpPr>
              <p:cNvPr id="167" name="Flowchart: Process 166">
                <a:extLst>
                  <a:ext uri="{FF2B5EF4-FFF2-40B4-BE49-F238E27FC236}">
                    <a16:creationId xmlns:a16="http://schemas.microsoft.com/office/drawing/2014/main" id="{86C72338-A0B6-D9C3-EC96-CEFD1A9D566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 &lt; </a:t>
                </a:r>
                <a:r>
                  <a:rPr lang="en-US" dirty="0" err="1">
                    <a:solidFill>
                      <a:schemeClr val="tx1"/>
                    </a:solidFill>
                  </a:rPr>
                  <a:t>val</a:t>
                </a:r>
                <a:endParaRPr lang="en-US" dirty="0">
                  <a:solidFill>
                    <a:schemeClr val="tx1"/>
                  </a:solidFill>
                </a:endParaRPr>
              </a:p>
            </p:txBody>
          </p:sp>
          <p:sp>
            <p:nvSpPr>
              <p:cNvPr id="168" name="Oval 167">
                <a:extLst>
                  <a:ext uri="{FF2B5EF4-FFF2-40B4-BE49-F238E27FC236}">
                    <a16:creationId xmlns:a16="http://schemas.microsoft.com/office/drawing/2014/main" id="{061AC466-D240-AA6B-DA89-D7FBF9C13CE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Y</a:t>
                </a:r>
              </a:p>
            </p:txBody>
          </p:sp>
          <p:sp>
            <p:nvSpPr>
              <p:cNvPr id="169" name="Oval 168">
                <a:extLst>
                  <a:ext uri="{FF2B5EF4-FFF2-40B4-BE49-F238E27FC236}">
                    <a16:creationId xmlns:a16="http://schemas.microsoft.com/office/drawing/2014/main" id="{A48E8E08-A838-DB88-5ACA-CC974762D5E4}"/>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N</a:t>
                </a:r>
              </a:p>
            </p:txBody>
          </p:sp>
        </p:grpSp>
        <p:grpSp>
          <p:nvGrpSpPr>
            <p:cNvPr id="170" name="Group 169">
              <a:extLst>
                <a:ext uri="{FF2B5EF4-FFF2-40B4-BE49-F238E27FC236}">
                  <a16:creationId xmlns:a16="http://schemas.microsoft.com/office/drawing/2014/main" id="{1A6F70E4-A462-010C-97E5-8817A8F0FF30}"/>
                </a:ext>
              </a:extLst>
            </p:cNvPr>
            <p:cNvGrpSpPr/>
            <p:nvPr/>
          </p:nvGrpSpPr>
          <p:grpSpPr>
            <a:xfrm>
              <a:off x="5327069" y="4139585"/>
              <a:ext cx="1351917" cy="420915"/>
              <a:chOff x="254724" y="2293511"/>
              <a:chExt cx="1351917" cy="420915"/>
            </a:xfrm>
          </p:grpSpPr>
          <p:sp>
            <p:nvSpPr>
              <p:cNvPr id="171" name="Flowchart: Process 170">
                <a:extLst>
                  <a:ext uri="{FF2B5EF4-FFF2-40B4-BE49-F238E27FC236}">
                    <a16:creationId xmlns:a16="http://schemas.microsoft.com/office/drawing/2014/main" id="{0F577C92-B606-2F6C-2C7A-72CD0186227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 &lt; </a:t>
                </a:r>
                <a:r>
                  <a:rPr lang="en-US" dirty="0" err="1">
                    <a:solidFill>
                      <a:schemeClr val="tx1"/>
                    </a:solidFill>
                  </a:rPr>
                  <a:t>val</a:t>
                </a:r>
                <a:endParaRPr lang="en-US" dirty="0">
                  <a:solidFill>
                    <a:schemeClr val="tx1"/>
                  </a:solidFill>
                </a:endParaRPr>
              </a:p>
            </p:txBody>
          </p:sp>
          <p:sp>
            <p:nvSpPr>
              <p:cNvPr id="172" name="Oval 171">
                <a:extLst>
                  <a:ext uri="{FF2B5EF4-FFF2-40B4-BE49-F238E27FC236}">
                    <a16:creationId xmlns:a16="http://schemas.microsoft.com/office/drawing/2014/main" id="{079053B4-7DC9-BB56-459F-8AF3CDB0A5D3}"/>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Y</a:t>
                </a:r>
              </a:p>
            </p:txBody>
          </p:sp>
          <p:sp>
            <p:nvSpPr>
              <p:cNvPr id="173" name="Oval 172">
                <a:extLst>
                  <a:ext uri="{FF2B5EF4-FFF2-40B4-BE49-F238E27FC236}">
                    <a16:creationId xmlns:a16="http://schemas.microsoft.com/office/drawing/2014/main" id="{043B4CCC-16A2-A2AC-E323-6C6424F9F6C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N</a:t>
                </a:r>
              </a:p>
            </p:txBody>
          </p:sp>
        </p:grpSp>
        <p:cxnSp>
          <p:nvCxnSpPr>
            <p:cNvPr id="179" name="Connector: Elbow 178">
              <a:extLst>
                <a:ext uri="{FF2B5EF4-FFF2-40B4-BE49-F238E27FC236}">
                  <a16:creationId xmlns:a16="http://schemas.microsoft.com/office/drawing/2014/main" id="{D8C5FD71-0CB6-4E76-C981-AF28494FA39D}"/>
                </a:ext>
              </a:extLst>
            </p:cNvPr>
            <p:cNvCxnSpPr>
              <a:stCxn id="168" idx="2"/>
              <a:endCxn id="30" idx="0"/>
            </p:cNvCxnSpPr>
            <p:nvPr/>
          </p:nvCxnSpPr>
          <p:spPr>
            <a:xfrm rot="10800000" flipV="1">
              <a:off x="996977" y="4350044"/>
              <a:ext cx="53839" cy="85786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1" name="Connector: Elbow 180">
              <a:extLst>
                <a:ext uri="{FF2B5EF4-FFF2-40B4-BE49-F238E27FC236}">
                  <a16:creationId xmlns:a16="http://schemas.microsoft.com/office/drawing/2014/main" id="{00A6129C-C3CD-5B66-EA5A-FF23CF264A64}"/>
                </a:ext>
              </a:extLst>
            </p:cNvPr>
            <p:cNvCxnSpPr>
              <a:stCxn id="169" idx="6"/>
              <a:endCxn id="33" idx="0"/>
            </p:cNvCxnSpPr>
            <p:nvPr/>
          </p:nvCxnSpPr>
          <p:spPr>
            <a:xfrm>
              <a:off x="2402732" y="4351782"/>
              <a:ext cx="55834" cy="85613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3" name="Connector: Elbow 182">
              <a:extLst>
                <a:ext uri="{FF2B5EF4-FFF2-40B4-BE49-F238E27FC236}">
                  <a16:creationId xmlns:a16="http://schemas.microsoft.com/office/drawing/2014/main" id="{FC67EDCA-6C2A-A654-0109-1D809D02D721}"/>
                </a:ext>
              </a:extLst>
            </p:cNvPr>
            <p:cNvCxnSpPr>
              <a:stCxn id="172" idx="2"/>
              <a:endCxn id="45" idx="0"/>
            </p:cNvCxnSpPr>
            <p:nvPr/>
          </p:nvCxnSpPr>
          <p:spPr>
            <a:xfrm rot="10800000" flipV="1">
              <a:off x="5265629" y="4350042"/>
              <a:ext cx="61441" cy="85786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5" name="Connector: Elbow 184">
              <a:extLst>
                <a:ext uri="{FF2B5EF4-FFF2-40B4-BE49-F238E27FC236}">
                  <a16:creationId xmlns:a16="http://schemas.microsoft.com/office/drawing/2014/main" id="{58AFD171-686D-6D35-B3B8-5C7989F7E845}"/>
                </a:ext>
              </a:extLst>
            </p:cNvPr>
            <p:cNvCxnSpPr>
              <a:cxnSpLocks/>
              <a:stCxn id="173" idx="6"/>
              <a:endCxn id="47" idx="0"/>
            </p:cNvCxnSpPr>
            <p:nvPr/>
          </p:nvCxnSpPr>
          <p:spPr>
            <a:xfrm>
              <a:off x="6678986" y="4351781"/>
              <a:ext cx="65349" cy="85613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8" name="Connector: Elbow 187">
              <a:extLst>
                <a:ext uri="{FF2B5EF4-FFF2-40B4-BE49-F238E27FC236}">
                  <a16:creationId xmlns:a16="http://schemas.microsoft.com/office/drawing/2014/main" id="{7078DD43-F29A-CB4F-2C9A-2D6E576DE4A3}"/>
                </a:ext>
              </a:extLst>
            </p:cNvPr>
            <p:cNvCxnSpPr>
              <a:stCxn id="156" idx="2"/>
              <a:endCxn id="167" idx="0"/>
            </p:cNvCxnSpPr>
            <p:nvPr/>
          </p:nvCxnSpPr>
          <p:spPr>
            <a:xfrm rot="10800000" flipV="1">
              <a:off x="1724640" y="3282040"/>
              <a:ext cx="402318" cy="85754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1" name="Connector: Elbow 190">
              <a:extLst>
                <a:ext uri="{FF2B5EF4-FFF2-40B4-BE49-F238E27FC236}">
                  <a16:creationId xmlns:a16="http://schemas.microsoft.com/office/drawing/2014/main" id="{859F58D3-9B4C-54C9-D38A-967E0FCAF6AA}"/>
                </a:ext>
              </a:extLst>
            </p:cNvPr>
            <p:cNvCxnSpPr>
              <a:stCxn id="157" idx="6"/>
              <a:endCxn id="34" idx="0"/>
            </p:cNvCxnSpPr>
            <p:nvPr/>
          </p:nvCxnSpPr>
          <p:spPr>
            <a:xfrm>
              <a:off x="3478875" y="3283779"/>
              <a:ext cx="382406" cy="192372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3" name="Connector: Elbow 192">
              <a:extLst>
                <a:ext uri="{FF2B5EF4-FFF2-40B4-BE49-F238E27FC236}">
                  <a16:creationId xmlns:a16="http://schemas.microsoft.com/office/drawing/2014/main" id="{50A54A53-1749-39BC-2E47-2AE511CC34CE}"/>
                </a:ext>
              </a:extLst>
            </p:cNvPr>
            <p:cNvCxnSpPr>
              <a:stCxn id="160" idx="2"/>
              <a:endCxn id="171" idx="0"/>
            </p:cNvCxnSpPr>
            <p:nvPr/>
          </p:nvCxnSpPr>
          <p:spPr>
            <a:xfrm rot="10800000" flipV="1">
              <a:off x="6000895" y="3241635"/>
              <a:ext cx="392171" cy="89795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5" name="Connector: Elbow 194">
              <a:extLst>
                <a:ext uri="{FF2B5EF4-FFF2-40B4-BE49-F238E27FC236}">
                  <a16:creationId xmlns:a16="http://schemas.microsoft.com/office/drawing/2014/main" id="{59D36F13-C463-9524-C60B-EE44B2DD4CCE}"/>
                </a:ext>
              </a:extLst>
            </p:cNvPr>
            <p:cNvCxnSpPr>
              <a:stCxn id="161" idx="6"/>
              <a:endCxn id="49" idx="0"/>
            </p:cNvCxnSpPr>
            <p:nvPr/>
          </p:nvCxnSpPr>
          <p:spPr>
            <a:xfrm>
              <a:off x="7744982" y="3243373"/>
              <a:ext cx="402043" cy="1964132"/>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7" name="Connector: Elbow 196">
              <a:extLst>
                <a:ext uri="{FF2B5EF4-FFF2-40B4-BE49-F238E27FC236}">
                  <a16:creationId xmlns:a16="http://schemas.microsoft.com/office/drawing/2014/main" id="{3E47ED1A-FF12-229B-8303-40383718F7BF}"/>
                </a:ext>
              </a:extLst>
            </p:cNvPr>
            <p:cNvCxnSpPr>
              <a:stCxn id="148" idx="2"/>
              <a:endCxn id="155" idx="0"/>
            </p:cNvCxnSpPr>
            <p:nvPr/>
          </p:nvCxnSpPr>
          <p:spPr>
            <a:xfrm rot="10800000" flipV="1">
              <a:off x="2800784" y="1918597"/>
              <a:ext cx="1348783" cy="115298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9" name="Connector: Elbow 198">
              <a:extLst>
                <a:ext uri="{FF2B5EF4-FFF2-40B4-BE49-F238E27FC236}">
                  <a16:creationId xmlns:a16="http://schemas.microsoft.com/office/drawing/2014/main" id="{29A2FD56-3D91-C4BD-0C1D-ABAD4CC5A40C}"/>
                </a:ext>
              </a:extLst>
            </p:cNvPr>
            <p:cNvCxnSpPr>
              <a:cxnSpLocks/>
              <a:stCxn id="149" idx="6"/>
              <a:endCxn id="159" idx="0"/>
            </p:cNvCxnSpPr>
            <p:nvPr/>
          </p:nvCxnSpPr>
          <p:spPr>
            <a:xfrm>
              <a:off x="5501483" y="1920336"/>
              <a:ext cx="1565407" cy="1110841"/>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3845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932E54-AC21-B77F-9A0C-C6A278578092}"/>
              </a:ext>
            </a:extLst>
          </p:cNvPr>
          <p:cNvSpPr>
            <a:spLocks noGrp="1"/>
          </p:cNvSpPr>
          <p:nvPr>
            <p:ph type="title"/>
          </p:nvPr>
        </p:nvSpPr>
        <p:spPr/>
        <p:txBody>
          <a:bodyPr/>
          <a:lstStyle/>
          <a:p>
            <a:r>
              <a:rPr lang="en-US" dirty="0"/>
              <a:t>Tree Regression</a:t>
            </a:r>
            <a:br>
              <a:rPr lang="en-US" dirty="0"/>
            </a:br>
            <a:endParaRPr lang="en-US" dirty="0"/>
          </a:p>
        </p:txBody>
      </p:sp>
      <p:grpSp>
        <p:nvGrpSpPr>
          <p:cNvPr id="9" name="!!regressiontree">
            <a:extLst>
              <a:ext uri="{FF2B5EF4-FFF2-40B4-BE49-F238E27FC236}">
                <a16:creationId xmlns:a16="http://schemas.microsoft.com/office/drawing/2014/main" id="{9400CAB5-4026-6BFB-500E-972DCD864EDF}"/>
              </a:ext>
            </a:extLst>
          </p:cNvPr>
          <p:cNvGrpSpPr/>
          <p:nvPr/>
        </p:nvGrpSpPr>
        <p:grpSpPr>
          <a:xfrm>
            <a:off x="457200" y="1640114"/>
            <a:ext cx="3817257" cy="1915886"/>
            <a:chOff x="457200" y="1640114"/>
            <a:chExt cx="3817257" cy="1915886"/>
          </a:xfrm>
        </p:grpSpPr>
        <p:sp>
          <p:nvSpPr>
            <p:cNvPr id="8" name="Rectangle 7">
              <a:extLst>
                <a:ext uri="{FF2B5EF4-FFF2-40B4-BE49-F238E27FC236}">
                  <a16:creationId xmlns:a16="http://schemas.microsoft.com/office/drawing/2014/main" id="{199B48A5-FA58-626C-5EE2-13764B6F04E9}"/>
                </a:ext>
              </a:extLst>
            </p:cNvPr>
            <p:cNvSpPr/>
            <p:nvPr/>
          </p:nvSpPr>
          <p:spPr>
            <a:xfrm>
              <a:off x="457200" y="1640114"/>
              <a:ext cx="3817257" cy="1915886"/>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B0D0B023-95A0-0B92-9873-AF5E39734B1B}"/>
                </a:ext>
              </a:extLst>
            </p:cNvPr>
            <p:cNvGrpSpPr>
              <a:grpSpLocks noChangeAspect="1"/>
            </p:cNvGrpSpPr>
            <p:nvPr/>
          </p:nvGrpSpPr>
          <p:grpSpPr>
            <a:xfrm>
              <a:off x="528888" y="1708140"/>
              <a:ext cx="3677512" cy="1783080"/>
              <a:chOff x="528890" y="1708140"/>
              <a:chExt cx="8086220" cy="3920687"/>
            </a:xfrm>
          </p:grpSpPr>
          <p:sp>
            <p:nvSpPr>
              <p:cNvPr id="30" name="Flowchart: Process 29">
                <a:extLst>
                  <a:ext uri="{FF2B5EF4-FFF2-40B4-BE49-F238E27FC236}">
                    <a16:creationId xmlns:a16="http://schemas.microsoft.com/office/drawing/2014/main" id="{6B25B778-788A-1530-78C8-F8F165EDDF6D}"/>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33" name="Flowchart: Process 32">
                <a:extLst>
                  <a:ext uri="{FF2B5EF4-FFF2-40B4-BE49-F238E27FC236}">
                    <a16:creationId xmlns:a16="http://schemas.microsoft.com/office/drawing/2014/main" id="{F9B895A0-416A-56A4-4F7A-5B806AEB452E}"/>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34" name="Flowchart: Process 33">
                <a:extLst>
                  <a:ext uri="{FF2B5EF4-FFF2-40B4-BE49-F238E27FC236}">
                    <a16:creationId xmlns:a16="http://schemas.microsoft.com/office/drawing/2014/main" id="{8BBE9FBF-5EC3-ADEE-4611-FDD367E17642}"/>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45" name="Flowchart: Process 44">
                <a:extLst>
                  <a:ext uri="{FF2B5EF4-FFF2-40B4-BE49-F238E27FC236}">
                    <a16:creationId xmlns:a16="http://schemas.microsoft.com/office/drawing/2014/main" id="{747F9107-74A6-EE20-0F75-67F97AC74C91}"/>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47" name="Flowchart: Process 46">
                <a:extLst>
                  <a:ext uri="{FF2B5EF4-FFF2-40B4-BE49-F238E27FC236}">
                    <a16:creationId xmlns:a16="http://schemas.microsoft.com/office/drawing/2014/main" id="{2A685946-B351-944C-07DA-6DF6FC4B2072}"/>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49" name="Flowchart: Process 48">
                <a:extLst>
                  <a:ext uri="{FF2B5EF4-FFF2-40B4-BE49-F238E27FC236}">
                    <a16:creationId xmlns:a16="http://schemas.microsoft.com/office/drawing/2014/main" id="{843DE70F-F586-27F0-01FA-8FCC1A32F33B}"/>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grpSp>
            <p:nvGrpSpPr>
              <p:cNvPr id="146" name="Group 145">
                <a:extLst>
                  <a:ext uri="{FF2B5EF4-FFF2-40B4-BE49-F238E27FC236}">
                    <a16:creationId xmlns:a16="http://schemas.microsoft.com/office/drawing/2014/main" id="{555A76E3-12BB-5E60-3252-691A11D5C21B}"/>
                  </a:ext>
                </a:extLst>
              </p:cNvPr>
              <p:cNvGrpSpPr/>
              <p:nvPr/>
            </p:nvGrpSpPr>
            <p:grpSpPr>
              <a:xfrm>
                <a:off x="4149566" y="1708140"/>
                <a:ext cx="1351917" cy="420915"/>
                <a:chOff x="254724" y="2293511"/>
                <a:chExt cx="1351917" cy="420915"/>
              </a:xfrm>
            </p:grpSpPr>
            <p:sp>
              <p:nvSpPr>
                <p:cNvPr id="147" name="Flowchart: Process 146">
                  <a:extLst>
                    <a:ext uri="{FF2B5EF4-FFF2-40B4-BE49-F238E27FC236}">
                      <a16:creationId xmlns:a16="http://schemas.microsoft.com/office/drawing/2014/main" id="{5F8132F4-33C2-FB70-4D58-4213A41DF935}"/>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x &lt; </a:t>
                  </a:r>
                  <a:r>
                    <a:rPr lang="en-US" sz="800" dirty="0" err="1">
                      <a:solidFill>
                        <a:schemeClr val="tx1"/>
                      </a:solidFill>
                    </a:rPr>
                    <a:t>val</a:t>
                  </a:r>
                  <a:endParaRPr lang="en-US" sz="800" dirty="0">
                    <a:solidFill>
                      <a:schemeClr val="tx1"/>
                    </a:solidFill>
                  </a:endParaRPr>
                </a:p>
              </p:txBody>
            </p:sp>
            <p:sp>
              <p:nvSpPr>
                <p:cNvPr id="148" name="Oval 147">
                  <a:extLst>
                    <a:ext uri="{FF2B5EF4-FFF2-40B4-BE49-F238E27FC236}">
                      <a16:creationId xmlns:a16="http://schemas.microsoft.com/office/drawing/2014/main" id="{EDC9527A-D4A6-60D1-F39E-F722867B858C}"/>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49" name="Oval 148">
                  <a:extLst>
                    <a:ext uri="{FF2B5EF4-FFF2-40B4-BE49-F238E27FC236}">
                      <a16:creationId xmlns:a16="http://schemas.microsoft.com/office/drawing/2014/main" id="{B351465A-45FA-1DA7-010C-A52A87351D0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54" name="Group 153">
                <a:extLst>
                  <a:ext uri="{FF2B5EF4-FFF2-40B4-BE49-F238E27FC236}">
                    <a16:creationId xmlns:a16="http://schemas.microsoft.com/office/drawing/2014/main" id="{C823406E-4333-4525-BD3F-8AFF9A60B013}"/>
                  </a:ext>
                </a:extLst>
              </p:cNvPr>
              <p:cNvGrpSpPr/>
              <p:nvPr/>
            </p:nvGrpSpPr>
            <p:grpSpPr>
              <a:xfrm>
                <a:off x="2126958" y="3071583"/>
                <a:ext cx="1351917" cy="420915"/>
                <a:chOff x="254724" y="2293511"/>
                <a:chExt cx="1351917" cy="420915"/>
              </a:xfrm>
            </p:grpSpPr>
            <p:sp>
              <p:nvSpPr>
                <p:cNvPr id="155" name="Flowchart: Process 154">
                  <a:extLst>
                    <a:ext uri="{FF2B5EF4-FFF2-40B4-BE49-F238E27FC236}">
                      <a16:creationId xmlns:a16="http://schemas.microsoft.com/office/drawing/2014/main" id="{2B44950E-54B9-0F81-6D4B-FB02C439933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y &lt; </a:t>
                  </a:r>
                  <a:r>
                    <a:rPr lang="en-US" sz="800" dirty="0" err="1">
                      <a:solidFill>
                        <a:schemeClr val="tx1"/>
                      </a:solidFill>
                    </a:rPr>
                    <a:t>val</a:t>
                  </a:r>
                  <a:endParaRPr lang="en-US" sz="800" dirty="0">
                    <a:solidFill>
                      <a:schemeClr val="tx1"/>
                    </a:solidFill>
                  </a:endParaRPr>
                </a:p>
              </p:txBody>
            </p:sp>
            <p:sp>
              <p:nvSpPr>
                <p:cNvPr id="156" name="Oval 155">
                  <a:extLst>
                    <a:ext uri="{FF2B5EF4-FFF2-40B4-BE49-F238E27FC236}">
                      <a16:creationId xmlns:a16="http://schemas.microsoft.com/office/drawing/2014/main" id="{769B2489-2517-1FC5-5D3A-7EF6CB588DDD}"/>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57" name="Oval 156">
                  <a:extLst>
                    <a:ext uri="{FF2B5EF4-FFF2-40B4-BE49-F238E27FC236}">
                      <a16:creationId xmlns:a16="http://schemas.microsoft.com/office/drawing/2014/main" id="{7B68F609-C739-19A1-1300-268E104A478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58" name="Group 157">
                <a:extLst>
                  <a:ext uri="{FF2B5EF4-FFF2-40B4-BE49-F238E27FC236}">
                    <a16:creationId xmlns:a16="http://schemas.microsoft.com/office/drawing/2014/main" id="{FC8F36B7-083A-AC49-5CD0-321A2E1BA5D9}"/>
                  </a:ext>
                </a:extLst>
              </p:cNvPr>
              <p:cNvGrpSpPr/>
              <p:nvPr/>
            </p:nvGrpSpPr>
            <p:grpSpPr>
              <a:xfrm>
                <a:off x="6393065" y="3031177"/>
                <a:ext cx="1351917" cy="420915"/>
                <a:chOff x="254724" y="2293511"/>
                <a:chExt cx="1351917" cy="420915"/>
              </a:xfrm>
            </p:grpSpPr>
            <p:sp>
              <p:nvSpPr>
                <p:cNvPr id="159" name="Flowchart: Process 158">
                  <a:extLst>
                    <a:ext uri="{FF2B5EF4-FFF2-40B4-BE49-F238E27FC236}">
                      <a16:creationId xmlns:a16="http://schemas.microsoft.com/office/drawing/2014/main" id="{F35F9564-7F84-93B2-5A43-3032D5D3BAA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z &lt; </a:t>
                  </a:r>
                  <a:r>
                    <a:rPr lang="en-US" sz="800" dirty="0" err="1">
                      <a:solidFill>
                        <a:schemeClr val="tx1"/>
                      </a:solidFill>
                    </a:rPr>
                    <a:t>val</a:t>
                  </a:r>
                  <a:endParaRPr lang="en-US" sz="800" dirty="0">
                    <a:solidFill>
                      <a:schemeClr val="tx1"/>
                    </a:solidFill>
                  </a:endParaRPr>
                </a:p>
              </p:txBody>
            </p:sp>
            <p:sp>
              <p:nvSpPr>
                <p:cNvPr id="160" name="Oval 159">
                  <a:extLst>
                    <a:ext uri="{FF2B5EF4-FFF2-40B4-BE49-F238E27FC236}">
                      <a16:creationId xmlns:a16="http://schemas.microsoft.com/office/drawing/2014/main" id="{65F57A26-80FD-0D31-0C49-6C1CDC987827}"/>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61" name="Oval 160">
                  <a:extLst>
                    <a:ext uri="{FF2B5EF4-FFF2-40B4-BE49-F238E27FC236}">
                      <a16:creationId xmlns:a16="http://schemas.microsoft.com/office/drawing/2014/main" id="{582D96CE-6169-20EF-3307-01501AA6701B}"/>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66" name="Group 165">
                <a:extLst>
                  <a:ext uri="{FF2B5EF4-FFF2-40B4-BE49-F238E27FC236}">
                    <a16:creationId xmlns:a16="http://schemas.microsoft.com/office/drawing/2014/main" id="{EDCC2BCD-6EB2-4446-0478-4F6781BD2418}"/>
                  </a:ext>
                </a:extLst>
              </p:cNvPr>
              <p:cNvGrpSpPr/>
              <p:nvPr/>
            </p:nvGrpSpPr>
            <p:grpSpPr>
              <a:xfrm>
                <a:off x="1050815" y="4139586"/>
                <a:ext cx="1351917" cy="420915"/>
                <a:chOff x="254724" y="2293511"/>
                <a:chExt cx="1351917" cy="420915"/>
              </a:xfrm>
            </p:grpSpPr>
            <p:sp>
              <p:nvSpPr>
                <p:cNvPr id="167" name="Flowchart: Process 166">
                  <a:extLst>
                    <a:ext uri="{FF2B5EF4-FFF2-40B4-BE49-F238E27FC236}">
                      <a16:creationId xmlns:a16="http://schemas.microsoft.com/office/drawing/2014/main" id="{86C72338-A0B6-D9C3-EC96-CEFD1A9D566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z &lt; </a:t>
                  </a:r>
                  <a:r>
                    <a:rPr lang="en-US" sz="800" dirty="0" err="1">
                      <a:solidFill>
                        <a:schemeClr val="tx1"/>
                      </a:solidFill>
                    </a:rPr>
                    <a:t>val</a:t>
                  </a:r>
                  <a:endParaRPr lang="en-US" sz="800" dirty="0">
                    <a:solidFill>
                      <a:schemeClr val="tx1"/>
                    </a:solidFill>
                  </a:endParaRPr>
                </a:p>
              </p:txBody>
            </p:sp>
            <p:sp>
              <p:nvSpPr>
                <p:cNvPr id="168" name="Oval 167">
                  <a:extLst>
                    <a:ext uri="{FF2B5EF4-FFF2-40B4-BE49-F238E27FC236}">
                      <a16:creationId xmlns:a16="http://schemas.microsoft.com/office/drawing/2014/main" id="{061AC466-D240-AA6B-DA89-D7FBF9C13CE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69" name="Oval 168">
                  <a:extLst>
                    <a:ext uri="{FF2B5EF4-FFF2-40B4-BE49-F238E27FC236}">
                      <a16:creationId xmlns:a16="http://schemas.microsoft.com/office/drawing/2014/main" id="{A48E8E08-A838-DB88-5ACA-CC974762D5E4}"/>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70" name="Group 169">
                <a:extLst>
                  <a:ext uri="{FF2B5EF4-FFF2-40B4-BE49-F238E27FC236}">
                    <a16:creationId xmlns:a16="http://schemas.microsoft.com/office/drawing/2014/main" id="{1A6F70E4-A462-010C-97E5-8817A8F0FF30}"/>
                  </a:ext>
                </a:extLst>
              </p:cNvPr>
              <p:cNvGrpSpPr/>
              <p:nvPr/>
            </p:nvGrpSpPr>
            <p:grpSpPr>
              <a:xfrm>
                <a:off x="5327069" y="4139585"/>
                <a:ext cx="1351917" cy="420915"/>
                <a:chOff x="254724" y="2293511"/>
                <a:chExt cx="1351917" cy="420915"/>
              </a:xfrm>
            </p:grpSpPr>
            <p:sp>
              <p:nvSpPr>
                <p:cNvPr id="171" name="Flowchart: Process 170">
                  <a:extLst>
                    <a:ext uri="{FF2B5EF4-FFF2-40B4-BE49-F238E27FC236}">
                      <a16:creationId xmlns:a16="http://schemas.microsoft.com/office/drawing/2014/main" id="{0F577C92-B606-2F6C-2C7A-72CD0186227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y &lt; </a:t>
                  </a:r>
                  <a:r>
                    <a:rPr lang="en-US" sz="800" dirty="0" err="1">
                      <a:solidFill>
                        <a:schemeClr val="tx1"/>
                      </a:solidFill>
                    </a:rPr>
                    <a:t>val</a:t>
                  </a:r>
                  <a:endParaRPr lang="en-US" sz="800" dirty="0">
                    <a:solidFill>
                      <a:schemeClr val="tx1"/>
                    </a:solidFill>
                  </a:endParaRPr>
                </a:p>
              </p:txBody>
            </p:sp>
            <p:sp>
              <p:nvSpPr>
                <p:cNvPr id="172" name="Oval 171">
                  <a:extLst>
                    <a:ext uri="{FF2B5EF4-FFF2-40B4-BE49-F238E27FC236}">
                      <a16:creationId xmlns:a16="http://schemas.microsoft.com/office/drawing/2014/main" id="{079053B4-7DC9-BB56-459F-8AF3CDB0A5D3}"/>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73" name="Oval 172">
                  <a:extLst>
                    <a:ext uri="{FF2B5EF4-FFF2-40B4-BE49-F238E27FC236}">
                      <a16:creationId xmlns:a16="http://schemas.microsoft.com/office/drawing/2014/main" id="{043B4CCC-16A2-A2AC-E323-6C6424F9F6C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cxnSp>
            <p:nvCxnSpPr>
              <p:cNvPr id="179" name="Connector: Elbow 178">
                <a:extLst>
                  <a:ext uri="{FF2B5EF4-FFF2-40B4-BE49-F238E27FC236}">
                    <a16:creationId xmlns:a16="http://schemas.microsoft.com/office/drawing/2014/main" id="{D8C5FD71-0CB6-4E76-C981-AF28494FA39D}"/>
                  </a:ext>
                </a:extLst>
              </p:cNvPr>
              <p:cNvCxnSpPr>
                <a:stCxn id="168" idx="2"/>
                <a:endCxn id="30" idx="0"/>
              </p:cNvCxnSpPr>
              <p:nvPr/>
            </p:nvCxnSpPr>
            <p:spPr>
              <a:xfrm rot="10800000" flipV="1">
                <a:off x="996977" y="4350044"/>
                <a:ext cx="53839" cy="85786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1" name="Connector: Elbow 180">
                <a:extLst>
                  <a:ext uri="{FF2B5EF4-FFF2-40B4-BE49-F238E27FC236}">
                    <a16:creationId xmlns:a16="http://schemas.microsoft.com/office/drawing/2014/main" id="{00A6129C-C3CD-5B66-EA5A-FF23CF264A64}"/>
                  </a:ext>
                </a:extLst>
              </p:cNvPr>
              <p:cNvCxnSpPr>
                <a:stCxn id="169" idx="6"/>
                <a:endCxn id="33" idx="0"/>
              </p:cNvCxnSpPr>
              <p:nvPr/>
            </p:nvCxnSpPr>
            <p:spPr>
              <a:xfrm>
                <a:off x="2402732" y="4351782"/>
                <a:ext cx="55834" cy="85613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3" name="Connector: Elbow 182">
                <a:extLst>
                  <a:ext uri="{FF2B5EF4-FFF2-40B4-BE49-F238E27FC236}">
                    <a16:creationId xmlns:a16="http://schemas.microsoft.com/office/drawing/2014/main" id="{FC67EDCA-6C2A-A654-0109-1D809D02D721}"/>
                  </a:ext>
                </a:extLst>
              </p:cNvPr>
              <p:cNvCxnSpPr>
                <a:stCxn id="172" idx="2"/>
                <a:endCxn id="45" idx="0"/>
              </p:cNvCxnSpPr>
              <p:nvPr/>
            </p:nvCxnSpPr>
            <p:spPr>
              <a:xfrm rot="10800000" flipV="1">
                <a:off x="5265629" y="4350042"/>
                <a:ext cx="61441" cy="85786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5" name="Connector: Elbow 184">
                <a:extLst>
                  <a:ext uri="{FF2B5EF4-FFF2-40B4-BE49-F238E27FC236}">
                    <a16:creationId xmlns:a16="http://schemas.microsoft.com/office/drawing/2014/main" id="{58AFD171-686D-6D35-B3B8-5C7989F7E845}"/>
                  </a:ext>
                </a:extLst>
              </p:cNvPr>
              <p:cNvCxnSpPr>
                <a:cxnSpLocks/>
                <a:stCxn id="173" idx="6"/>
                <a:endCxn id="47" idx="0"/>
              </p:cNvCxnSpPr>
              <p:nvPr/>
            </p:nvCxnSpPr>
            <p:spPr>
              <a:xfrm>
                <a:off x="6678986" y="4351781"/>
                <a:ext cx="65349" cy="85613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8" name="Connector: Elbow 187">
                <a:extLst>
                  <a:ext uri="{FF2B5EF4-FFF2-40B4-BE49-F238E27FC236}">
                    <a16:creationId xmlns:a16="http://schemas.microsoft.com/office/drawing/2014/main" id="{7078DD43-F29A-CB4F-2C9A-2D6E576DE4A3}"/>
                  </a:ext>
                </a:extLst>
              </p:cNvPr>
              <p:cNvCxnSpPr>
                <a:stCxn id="156" idx="2"/>
                <a:endCxn id="167" idx="0"/>
              </p:cNvCxnSpPr>
              <p:nvPr/>
            </p:nvCxnSpPr>
            <p:spPr>
              <a:xfrm rot="10800000" flipV="1">
                <a:off x="1724640" y="3282040"/>
                <a:ext cx="402318" cy="85754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1" name="Connector: Elbow 190">
                <a:extLst>
                  <a:ext uri="{FF2B5EF4-FFF2-40B4-BE49-F238E27FC236}">
                    <a16:creationId xmlns:a16="http://schemas.microsoft.com/office/drawing/2014/main" id="{859F58D3-9B4C-54C9-D38A-967E0FCAF6AA}"/>
                  </a:ext>
                </a:extLst>
              </p:cNvPr>
              <p:cNvCxnSpPr>
                <a:stCxn id="157" idx="6"/>
                <a:endCxn id="34" idx="0"/>
              </p:cNvCxnSpPr>
              <p:nvPr/>
            </p:nvCxnSpPr>
            <p:spPr>
              <a:xfrm>
                <a:off x="3478875" y="3283779"/>
                <a:ext cx="382406" cy="192372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3" name="Connector: Elbow 192">
                <a:extLst>
                  <a:ext uri="{FF2B5EF4-FFF2-40B4-BE49-F238E27FC236}">
                    <a16:creationId xmlns:a16="http://schemas.microsoft.com/office/drawing/2014/main" id="{50A54A53-1749-39BC-2E47-2AE511CC34CE}"/>
                  </a:ext>
                </a:extLst>
              </p:cNvPr>
              <p:cNvCxnSpPr>
                <a:stCxn id="160" idx="2"/>
                <a:endCxn id="171" idx="0"/>
              </p:cNvCxnSpPr>
              <p:nvPr/>
            </p:nvCxnSpPr>
            <p:spPr>
              <a:xfrm rot="10800000" flipV="1">
                <a:off x="6000895" y="3241635"/>
                <a:ext cx="392171" cy="89795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5" name="Connector: Elbow 194">
                <a:extLst>
                  <a:ext uri="{FF2B5EF4-FFF2-40B4-BE49-F238E27FC236}">
                    <a16:creationId xmlns:a16="http://schemas.microsoft.com/office/drawing/2014/main" id="{59D36F13-C463-9524-C60B-EE44B2DD4CCE}"/>
                  </a:ext>
                </a:extLst>
              </p:cNvPr>
              <p:cNvCxnSpPr>
                <a:stCxn id="161" idx="6"/>
                <a:endCxn id="49" idx="0"/>
              </p:cNvCxnSpPr>
              <p:nvPr/>
            </p:nvCxnSpPr>
            <p:spPr>
              <a:xfrm>
                <a:off x="7744982" y="3243373"/>
                <a:ext cx="402043" cy="1964132"/>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7" name="Connector: Elbow 196">
                <a:extLst>
                  <a:ext uri="{FF2B5EF4-FFF2-40B4-BE49-F238E27FC236}">
                    <a16:creationId xmlns:a16="http://schemas.microsoft.com/office/drawing/2014/main" id="{3E47ED1A-FF12-229B-8303-40383718F7BF}"/>
                  </a:ext>
                </a:extLst>
              </p:cNvPr>
              <p:cNvCxnSpPr>
                <a:stCxn id="148" idx="2"/>
                <a:endCxn id="155" idx="0"/>
              </p:cNvCxnSpPr>
              <p:nvPr/>
            </p:nvCxnSpPr>
            <p:spPr>
              <a:xfrm rot="10800000" flipV="1">
                <a:off x="2800784" y="1918597"/>
                <a:ext cx="1348783" cy="115298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9" name="Connector: Elbow 198">
                <a:extLst>
                  <a:ext uri="{FF2B5EF4-FFF2-40B4-BE49-F238E27FC236}">
                    <a16:creationId xmlns:a16="http://schemas.microsoft.com/office/drawing/2014/main" id="{29A2FD56-3D91-C4BD-0C1D-ABAD4CC5A40C}"/>
                  </a:ext>
                </a:extLst>
              </p:cNvPr>
              <p:cNvCxnSpPr>
                <a:cxnSpLocks/>
                <a:stCxn id="149" idx="6"/>
                <a:endCxn id="159" idx="0"/>
              </p:cNvCxnSpPr>
              <p:nvPr/>
            </p:nvCxnSpPr>
            <p:spPr>
              <a:xfrm>
                <a:off x="5501483" y="1920336"/>
                <a:ext cx="1565407" cy="1110841"/>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grpSp>
      </p:grpSp>
      <p:sp>
        <p:nvSpPr>
          <p:cNvPr id="223" name="Content Placeholder 1">
            <a:extLst>
              <a:ext uri="{FF2B5EF4-FFF2-40B4-BE49-F238E27FC236}">
                <a16:creationId xmlns:a16="http://schemas.microsoft.com/office/drawing/2014/main" id="{DBEC8F49-F930-6452-36D2-EF97F0DC9018}"/>
              </a:ext>
            </a:extLst>
          </p:cNvPr>
          <p:cNvSpPr>
            <a:spLocks noGrp="1"/>
          </p:cNvSpPr>
          <p:nvPr>
            <p:ph idx="1"/>
          </p:nvPr>
        </p:nvSpPr>
        <p:spPr>
          <a:xfrm>
            <a:off x="4645890" y="1380069"/>
            <a:ext cx="4040910" cy="5029201"/>
          </a:xfrm>
        </p:spPr>
        <p:txBody>
          <a:bodyPr/>
          <a:lstStyle/>
          <a:p>
            <a:r>
              <a:rPr lang="en-US" sz="2400" dirty="0"/>
              <a:t>Multi-dimensional</a:t>
            </a:r>
          </a:p>
          <a:p>
            <a:r>
              <a:rPr lang="en-US" sz="2400" dirty="0"/>
              <a:t>Partition model</a:t>
            </a:r>
          </a:p>
          <a:p>
            <a:r>
              <a:rPr lang="en-US" sz="2400" dirty="0"/>
              <a:t>Simple</a:t>
            </a:r>
          </a:p>
          <a:p>
            <a:r>
              <a:rPr lang="en-US" sz="2400" dirty="0"/>
              <a:t>Divide and conquer</a:t>
            </a:r>
          </a:p>
          <a:p>
            <a:r>
              <a:rPr lang="en-US" sz="2400" dirty="0"/>
              <a:t>Filters data by stage</a:t>
            </a:r>
          </a:p>
          <a:p>
            <a:r>
              <a:rPr lang="en-US" sz="2400" dirty="0"/>
              <a:t>Efficient</a:t>
            </a:r>
          </a:p>
          <a:p>
            <a:r>
              <a:rPr lang="en-US" sz="2400" dirty="0"/>
              <a:t>Train – grow</a:t>
            </a:r>
          </a:p>
          <a:p>
            <a:r>
              <a:rPr lang="en-US" sz="2400" dirty="0"/>
              <a:t>Test – prune</a:t>
            </a:r>
          </a:p>
          <a:p>
            <a:r>
              <a:rPr lang="en-US" sz="2400" dirty="0"/>
              <a:t>Typical Split – 1:1</a:t>
            </a:r>
          </a:p>
          <a:p>
            <a:endParaRPr lang="en-US" sz="2400" dirty="0"/>
          </a:p>
          <a:p>
            <a:endParaRPr lang="en-US" sz="2400" dirty="0"/>
          </a:p>
        </p:txBody>
      </p:sp>
      <p:grpSp>
        <p:nvGrpSpPr>
          <p:cNvPr id="2" name="Group 1">
            <a:extLst>
              <a:ext uri="{FF2B5EF4-FFF2-40B4-BE49-F238E27FC236}">
                <a16:creationId xmlns:a16="http://schemas.microsoft.com/office/drawing/2014/main" id="{335E12C6-FB19-A9D3-9418-796C9ED2E1A7}"/>
              </a:ext>
            </a:extLst>
          </p:cNvPr>
          <p:cNvGrpSpPr/>
          <p:nvPr/>
        </p:nvGrpSpPr>
        <p:grpSpPr>
          <a:xfrm>
            <a:off x="1447995" y="4015435"/>
            <a:ext cx="2067955" cy="370410"/>
            <a:chOff x="1193601" y="4423688"/>
            <a:chExt cx="2067955" cy="370410"/>
          </a:xfrm>
        </p:grpSpPr>
        <p:sp>
          <p:nvSpPr>
            <p:cNvPr id="4" name="TextBox 3">
              <a:extLst>
                <a:ext uri="{FF2B5EF4-FFF2-40B4-BE49-F238E27FC236}">
                  <a16:creationId xmlns:a16="http://schemas.microsoft.com/office/drawing/2014/main" id="{C7EC2929-9E2C-F793-7755-599544E10A83}"/>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5" name="TextBox 4">
              <a:extLst>
                <a:ext uri="{FF2B5EF4-FFF2-40B4-BE49-F238E27FC236}">
                  <a16:creationId xmlns:a16="http://schemas.microsoft.com/office/drawing/2014/main" id="{D14A5EF2-B85D-C167-50AF-D72A690B4C43}"/>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6" name="Straight Arrow Connector 5">
              <a:extLst>
                <a:ext uri="{FF2B5EF4-FFF2-40B4-BE49-F238E27FC236}">
                  <a16:creationId xmlns:a16="http://schemas.microsoft.com/office/drawing/2014/main" id="{C6E79B05-2BF2-15AB-9AE6-545C1D2EFA6F}"/>
                </a:ext>
              </a:extLst>
            </p:cNvPr>
            <p:cNvCxnSpPr>
              <a:stCxn id="4" idx="3"/>
              <a:endCxn id="5"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26172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932E54-AC21-B77F-9A0C-C6A278578092}"/>
              </a:ext>
            </a:extLst>
          </p:cNvPr>
          <p:cNvSpPr>
            <a:spLocks noGrp="1"/>
          </p:cNvSpPr>
          <p:nvPr>
            <p:ph type="title"/>
          </p:nvPr>
        </p:nvSpPr>
        <p:spPr/>
        <p:txBody>
          <a:bodyPr/>
          <a:lstStyle/>
          <a:p>
            <a:r>
              <a:rPr lang="en-US" dirty="0"/>
              <a:t>Regression Tree</a:t>
            </a:r>
            <a:br>
              <a:rPr lang="en-US" dirty="0"/>
            </a:br>
            <a:endParaRPr lang="en-US" dirty="0"/>
          </a:p>
        </p:txBody>
      </p:sp>
      <p:grpSp>
        <p:nvGrpSpPr>
          <p:cNvPr id="9" name="!!treesecond">
            <a:extLst>
              <a:ext uri="{FF2B5EF4-FFF2-40B4-BE49-F238E27FC236}">
                <a16:creationId xmlns:a16="http://schemas.microsoft.com/office/drawing/2014/main" id="{9400CAB5-4026-6BFB-500E-972DCD864EDF}"/>
              </a:ext>
            </a:extLst>
          </p:cNvPr>
          <p:cNvGrpSpPr/>
          <p:nvPr/>
        </p:nvGrpSpPr>
        <p:grpSpPr>
          <a:xfrm>
            <a:off x="457200" y="1640114"/>
            <a:ext cx="3817257" cy="1915886"/>
            <a:chOff x="457200" y="1640114"/>
            <a:chExt cx="3817257" cy="1915886"/>
          </a:xfrm>
        </p:grpSpPr>
        <p:sp>
          <p:nvSpPr>
            <p:cNvPr id="8" name="Rectangle 7">
              <a:extLst>
                <a:ext uri="{FF2B5EF4-FFF2-40B4-BE49-F238E27FC236}">
                  <a16:creationId xmlns:a16="http://schemas.microsoft.com/office/drawing/2014/main" id="{199B48A5-FA58-626C-5EE2-13764B6F04E9}"/>
                </a:ext>
              </a:extLst>
            </p:cNvPr>
            <p:cNvSpPr/>
            <p:nvPr/>
          </p:nvSpPr>
          <p:spPr>
            <a:xfrm>
              <a:off x="457200" y="1640114"/>
              <a:ext cx="3817257" cy="1915886"/>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B0D0B023-95A0-0B92-9873-AF5E39734B1B}"/>
                </a:ext>
              </a:extLst>
            </p:cNvPr>
            <p:cNvGrpSpPr>
              <a:grpSpLocks noChangeAspect="1"/>
            </p:cNvGrpSpPr>
            <p:nvPr/>
          </p:nvGrpSpPr>
          <p:grpSpPr>
            <a:xfrm>
              <a:off x="528888" y="1708140"/>
              <a:ext cx="3677512" cy="1783080"/>
              <a:chOff x="528890" y="1708140"/>
              <a:chExt cx="8086220" cy="3920687"/>
            </a:xfrm>
          </p:grpSpPr>
          <p:sp>
            <p:nvSpPr>
              <p:cNvPr id="30" name="Flowchart: Process 29">
                <a:extLst>
                  <a:ext uri="{FF2B5EF4-FFF2-40B4-BE49-F238E27FC236}">
                    <a16:creationId xmlns:a16="http://schemas.microsoft.com/office/drawing/2014/main" id="{6B25B778-788A-1530-78C8-F8F165EDDF6D}"/>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33" name="Flowchart: Process 32">
                <a:extLst>
                  <a:ext uri="{FF2B5EF4-FFF2-40B4-BE49-F238E27FC236}">
                    <a16:creationId xmlns:a16="http://schemas.microsoft.com/office/drawing/2014/main" id="{F9B895A0-416A-56A4-4F7A-5B806AEB452E}"/>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34" name="Flowchart: Process 33">
                <a:extLst>
                  <a:ext uri="{FF2B5EF4-FFF2-40B4-BE49-F238E27FC236}">
                    <a16:creationId xmlns:a16="http://schemas.microsoft.com/office/drawing/2014/main" id="{8BBE9FBF-5EC3-ADEE-4611-FDD367E17642}"/>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45" name="Flowchart: Process 44">
                <a:extLst>
                  <a:ext uri="{FF2B5EF4-FFF2-40B4-BE49-F238E27FC236}">
                    <a16:creationId xmlns:a16="http://schemas.microsoft.com/office/drawing/2014/main" id="{747F9107-74A6-EE20-0F75-67F97AC74C91}"/>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47" name="Flowchart: Process 46">
                <a:extLst>
                  <a:ext uri="{FF2B5EF4-FFF2-40B4-BE49-F238E27FC236}">
                    <a16:creationId xmlns:a16="http://schemas.microsoft.com/office/drawing/2014/main" id="{2A685946-B351-944C-07DA-6DF6FC4B2072}"/>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sp>
            <p:nvSpPr>
              <p:cNvPr id="49" name="Flowchart: Process 48">
                <a:extLst>
                  <a:ext uri="{FF2B5EF4-FFF2-40B4-BE49-F238E27FC236}">
                    <a16:creationId xmlns:a16="http://schemas.microsoft.com/office/drawing/2014/main" id="{843DE70F-F586-27F0-01FA-8FCC1A32F33B}"/>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result</a:t>
                </a:r>
              </a:p>
            </p:txBody>
          </p:sp>
          <p:grpSp>
            <p:nvGrpSpPr>
              <p:cNvPr id="146" name="Group 145">
                <a:extLst>
                  <a:ext uri="{FF2B5EF4-FFF2-40B4-BE49-F238E27FC236}">
                    <a16:creationId xmlns:a16="http://schemas.microsoft.com/office/drawing/2014/main" id="{555A76E3-12BB-5E60-3252-691A11D5C21B}"/>
                  </a:ext>
                </a:extLst>
              </p:cNvPr>
              <p:cNvGrpSpPr/>
              <p:nvPr/>
            </p:nvGrpSpPr>
            <p:grpSpPr>
              <a:xfrm>
                <a:off x="4149566" y="1708140"/>
                <a:ext cx="1351917" cy="420915"/>
                <a:chOff x="254724" y="2293511"/>
                <a:chExt cx="1351917" cy="420915"/>
              </a:xfrm>
            </p:grpSpPr>
            <p:sp>
              <p:nvSpPr>
                <p:cNvPr id="147" name="Flowchart: Process 146">
                  <a:extLst>
                    <a:ext uri="{FF2B5EF4-FFF2-40B4-BE49-F238E27FC236}">
                      <a16:creationId xmlns:a16="http://schemas.microsoft.com/office/drawing/2014/main" id="{5F8132F4-33C2-FB70-4D58-4213A41DF935}"/>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x &lt; </a:t>
                  </a:r>
                  <a:r>
                    <a:rPr lang="en-US" sz="800" dirty="0" err="1">
                      <a:solidFill>
                        <a:schemeClr val="tx1"/>
                      </a:solidFill>
                    </a:rPr>
                    <a:t>val</a:t>
                  </a:r>
                  <a:endParaRPr lang="en-US" sz="800" dirty="0">
                    <a:solidFill>
                      <a:schemeClr val="tx1"/>
                    </a:solidFill>
                  </a:endParaRPr>
                </a:p>
              </p:txBody>
            </p:sp>
            <p:sp>
              <p:nvSpPr>
                <p:cNvPr id="148" name="Oval 147">
                  <a:extLst>
                    <a:ext uri="{FF2B5EF4-FFF2-40B4-BE49-F238E27FC236}">
                      <a16:creationId xmlns:a16="http://schemas.microsoft.com/office/drawing/2014/main" id="{EDC9527A-D4A6-60D1-F39E-F722867B858C}"/>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49" name="Oval 148">
                  <a:extLst>
                    <a:ext uri="{FF2B5EF4-FFF2-40B4-BE49-F238E27FC236}">
                      <a16:creationId xmlns:a16="http://schemas.microsoft.com/office/drawing/2014/main" id="{B351465A-45FA-1DA7-010C-A52A87351D0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54" name="Group 153">
                <a:extLst>
                  <a:ext uri="{FF2B5EF4-FFF2-40B4-BE49-F238E27FC236}">
                    <a16:creationId xmlns:a16="http://schemas.microsoft.com/office/drawing/2014/main" id="{C823406E-4333-4525-BD3F-8AFF9A60B013}"/>
                  </a:ext>
                </a:extLst>
              </p:cNvPr>
              <p:cNvGrpSpPr/>
              <p:nvPr/>
            </p:nvGrpSpPr>
            <p:grpSpPr>
              <a:xfrm>
                <a:off x="2126958" y="3071583"/>
                <a:ext cx="1351917" cy="420915"/>
                <a:chOff x="254724" y="2293511"/>
                <a:chExt cx="1351917" cy="420915"/>
              </a:xfrm>
            </p:grpSpPr>
            <p:sp>
              <p:nvSpPr>
                <p:cNvPr id="155" name="Flowchart: Process 154">
                  <a:extLst>
                    <a:ext uri="{FF2B5EF4-FFF2-40B4-BE49-F238E27FC236}">
                      <a16:creationId xmlns:a16="http://schemas.microsoft.com/office/drawing/2014/main" id="{2B44950E-54B9-0F81-6D4B-FB02C439933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y &lt; </a:t>
                  </a:r>
                  <a:r>
                    <a:rPr lang="en-US" sz="800" dirty="0" err="1">
                      <a:solidFill>
                        <a:schemeClr val="tx1"/>
                      </a:solidFill>
                    </a:rPr>
                    <a:t>val</a:t>
                  </a:r>
                  <a:endParaRPr lang="en-US" sz="800" dirty="0">
                    <a:solidFill>
                      <a:schemeClr val="tx1"/>
                    </a:solidFill>
                  </a:endParaRPr>
                </a:p>
              </p:txBody>
            </p:sp>
            <p:sp>
              <p:nvSpPr>
                <p:cNvPr id="156" name="Oval 155">
                  <a:extLst>
                    <a:ext uri="{FF2B5EF4-FFF2-40B4-BE49-F238E27FC236}">
                      <a16:creationId xmlns:a16="http://schemas.microsoft.com/office/drawing/2014/main" id="{769B2489-2517-1FC5-5D3A-7EF6CB588DDD}"/>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57" name="Oval 156">
                  <a:extLst>
                    <a:ext uri="{FF2B5EF4-FFF2-40B4-BE49-F238E27FC236}">
                      <a16:creationId xmlns:a16="http://schemas.microsoft.com/office/drawing/2014/main" id="{7B68F609-C739-19A1-1300-268E104A478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58" name="Group 157">
                <a:extLst>
                  <a:ext uri="{FF2B5EF4-FFF2-40B4-BE49-F238E27FC236}">
                    <a16:creationId xmlns:a16="http://schemas.microsoft.com/office/drawing/2014/main" id="{FC8F36B7-083A-AC49-5CD0-321A2E1BA5D9}"/>
                  </a:ext>
                </a:extLst>
              </p:cNvPr>
              <p:cNvGrpSpPr/>
              <p:nvPr/>
            </p:nvGrpSpPr>
            <p:grpSpPr>
              <a:xfrm>
                <a:off x="6393065" y="3031177"/>
                <a:ext cx="1351917" cy="420915"/>
                <a:chOff x="254724" y="2293511"/>
                <a:chExt cx="1351917" cy="420915"/>
              </a:xfrm>
            </p:grpSpPr>
            <p:sp>
              <p:nvSpPr>
                <p:cNvPr id="159" name="Flowchart: Process 158">
                  <a:extLst>
                    <a:ext uri="{FF2B5EF4-FFF2-40B4-BE49-F238E27FC236}">
                      <a16:creationId xmlns:a16="http://schemas.microsoft.com/office/drawing/2014/main" id="{F35F9564-7F84-93B2-5A43-3032D5D3BAA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z &lt; </a:t>
                  </a:r>
                  <a:r>
                    <a:rPr lang="en-US" sz="800" dirty="0" err="1">
                      <a:solidFill>
                        <a:schemeClr val="tx1"/>
                      </a:solidFill>
                    </a:rPr>
                    <a:t>val</a:t>
                  </a:r>
                  <a:endParaRPr lang="en-US" sz="800" dirty="0">
                    <a:solidFill>
                      <a:schemeClr val="tx1"/>
                    </a:solidFill>
                  </a:endParaRPr>
                </a:p>
              </p:txBody>
            </p:sp>
            <p:sp>
              <p:nvSpPr>
                <p:cNvPr id="160" name="Oval 159">
                  <a:extLst>
                    <a:ext uri="{FF2B5EF4-FFF2-40B4-BE49-F238E27FC236}">
                      <a16:creationId xmlns:a16="http://schemas.microsoft.com/office/drawing/2014/main" id="{65F57A26-80FD-0D31-0C49-6C1CDC987827}"/>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61" name="Oval 160">
                  <a:extLst>
                    <a:ext uri="{FF2B5EF4-FFF2-40B4-BE49-F238E27FC236}">
                      <a16:creationId xmlns:a16="http://schemas.microsoft.com/office/drawing/2014/main" id="{582D96CE-6169-20EF-3307-01501AA6701B}"/>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66" name="Group 165">
                <a:extLst>
                  <a:ext uri="{FF2B5EF4-FFF2-40B4-BE49-F238E27FC236}">
                    <a16:creationId xmlns:a16="http://schemas.microsoft.com/office/drawing/2014/main" id="{EDCC2BCD-6EB2-4446-0478-4F6781BD2418}"/>
                  </a:ext>
                </a:extLst>
              </p:cNvPr>
              <p:cNvGrpSpPr/>
              <p:nvPr/>
            </p:nvGrpSpPr>
            <p:grpSpPr>
              <a:xfrm>
                <a:off x="1050815" y="4139586"/>
                <a:ext cx="1351917" cy="420915"/>
                <a:chOff x="254724" y="2293511"/>
                <a:chExt cx="1351917" cy="420915"/>
              </a:xfrm>
            </p:grpSpPr>
            <p:sp>
              <p:nvSpPr>
                <p:cNvPr id="167" name="Flowchart: Process 166">
                  <a:extLst>
                    <a:ext uri="{FF2B5EF4-FFF2-40B4-BE49-F238E27FC236}">
                      <a16:creationId xmlns:a16="http://schemas.microsoft.com/office/drawing/2014/main" id="{86C72338-A0B6-D9C3-EC96-CEFD1A9D566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z &lt; </a:t>
                  </a:r>
                  <a:r>
                    <a:rPr lang="en-US" sz="800" dirty="0" err="1">
                      <a:solidFill>
                        <a:schemeClr val="tx1"/>
                      </a:solidFill>
                    </a:rPr>
                    <a:t>val</a:t>
                  </a:r>
                  <a:endParaRPr lang="en-US" sz="800" dirty="0">
                    <a:solidFill>
                      <a:schemeClr val="tx1"/>
                    </a:solidFill>
                  </a:endParaRPr>
                </a:p>
              </p:txBody>
            </p:sp>
            <p:sp>
              <p:nvSpPr>
                <p:cNvPr id="168" name="Oval 167">
                  <a:extLst>
                    <a:ext uri="{FF2B5EF4-FFF2-40B4-BE49-F238E27FC236}">
                      <a16:creationId xmlns:a16="http://schemas.microsoft.com/office/drawing/2014/main" id="{061AC466-D240-AA6B-DA89-D7FBF9C13CE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69" name="Oval 168">
                  <a:extLst>
                    <a:ext uri="{FF2B5EF4-FFF2-40B4-BE49-F238E27FC236}">
                      <a16:creationId xmlns:a16="http://schemas.microsoft.com/office/drawing/2014/main" id="{A48E8E08-A838-DB88-5ACA-CC974762D5E4}"/>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grpSp>
            <p:nvGrpSpPr>
              <p:cNvPr id="170" name="Group 169">
                <a:extLst>
                  <a:ext uri="{FF2B5EF4-FFF2-40B4-BE49-F238E27FC236}">
                    <a16:creationId xmlns:a16="http://schemas.microsoft.com/office/drawing/2014/main" id="{1A6F70E4-A462-010C-97E5-8817A8F0FF30}"/>
                  </a:ext>
                </a:extLst>
              </p:cNvPr>
              <p:cNvGrpSpPr/>
              <p:nvPr/>
            </p:nvGrpSpPr>
            <p:grpSpPr>
              <a:xfrm>
                <a:off x="5327069" y="4139585"/>
                <a:ext cx="1351917" cy="420915"/>
                <a:chOff x="254724" y="2293511"/>
                <a:chExt cx="1351917" cy="420915"/>
              </a:xfrm>
            </p:grpSpPr>
            <p:sp>
              <p:nvSpPr>
                <p:cNvPr id="171" name="Flowchart: Process 170">
                  <a:extLst>
                    <a:ext uri="{FF2B5EF4-FFF2-40B4-BE49-F238E27FC236}">
                      <a16:creationId xmlns:a16="http://schemas.microsoft.com/office/drawing/2014/main" id="{0F577C92-B606-2F6C-2C7A-72CD0186227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rPr>
                    <a:t>y &lt; </a:t>
                  </a:r>
                  <a:r>
                    <a:rPr lang="en-US" sz="800" dirty="0" err="1">
                      <a:solidFill>
                        <a:schemeClr val="tx1"/>
                      </a:solidFill>
                    </a:rPr>
                    <a:t>val</a:t>
                  </a:r>
                  <a:endParaRPr lang="en-US" sz="800" dirty="0">
                    <a:solidFill>
                      <a:schemeClr val="tx1"/>
                    </a:solidFill>
                  </a:endParaRPr>
                </a:p>
              </p:txBody>
            </p:sp>
            <p:sp>
              <p:nvSpPr>
                <p:cNvPr id="172" name="Oval 171">
                  <a:extLst>
                    <a:ext uri="{FF2B5EF4-FFF2-40B4-BE49-F238E27FC236}">
                      <a16:creationId xmlns:a16="http://schemas.microsoft.com/office/drawing/2014/main" id="{079053B4-7DC9-BB56-459F-8AF3CDB0A5D3}"/>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Y</a:t>
                  </a:r>
                </a:p>
              </p:txBody>
            </p:sp>
            <p:sp>
              <p:nvSpPr>
                <p:cNvPr id="173" name="Oval 172">
                  <a:extLst>
                    <a:ext uri="{FF2B5EF4-FFF2-40B4-BE49-F238E27FC236}">
                      <a16:creationId xmlns:a16="http://schemas.microsoft.com/office/drawing/2014/main" id="{043B4CCC-16A2-A2AC-E323-6C6424F9F6C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2">
                          <a:lumMod val="50000"/>
                        </a:schemeClr>
                      </a:solidFill>
                    </a:rPr>
                    <a:t>N</a:t>
                  </a:r>
                </a:p>
              </p:txBody>
            </p:sp>
          </p:grpSp>
          <p:cxnSp>
            <p:nvCxnSpPr>
              <p:cNvPr id="179" name="Connector: Elbow 178">
                <a:extLst>
                  <a:ext uri="{FF2B5EF4-FFF2-40B4-BE49-F238E27FC236}">
                    <a16:creationId xmlns:a16="http://schemas.microsoft.com/office/drawing/2014/main" id="{D8C5FD71-0CB6-4E76-C981-AF28494FA39D}"/>
                  </a:ext>
                </a:extLst>
              </p:cNvPr>
              <p:cNvCxnSpPr>
                <a:stCxn id="168" idx="2"/>
                <a:endCxn id="30" idx="0"/>
              </p:cNvCxnSpPr>
              <p:nvPr/>
            </p:nvCxnSpPr>
            <p:spPr>
              <a:xfrm rot="10800000" flipV="1">
                <a:off x="996977" y="4350044"/>
                <a:ext cx="53839" cy="85786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1" name="Connector: Elbow 180">
                <a:extLst>
                  <a:ext uri="{FF2B5EF4-FFF2-40B4-BE49-F238E27FC236}">
                    <a16:creationId xmlns:a16="http://schemas.microsoft.com/office/drawing/2014/main" id="{00A6129C-C3CD-5B66-EA5A-FF23CF264A64}"/>
                  </a:ext>
                </a:extLst>
              </p:cNvPr>
              <p:cNvCxnSpPr>
                <a:stCxn id="169" idx="6"/>
                <a:endCxn id="33" idx="0"/>
              </p:cNvCxnSpPr>
              <p:nvPr/>
            </p:nvCxnSpPr>
            <p:spPr>
              <a:xfrm>
                <a:off x="2402732" y="4351782"/>
                <a:ext cx="55834" cy="85613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3" name="Connector: Elbow 182">
                <a:extLst>
                  <a:ext uri="{FF2B5EF4-FFF2-40B4-BE49-F238E27FC236}">
                    <a16:creationId xmlns:a16="http://schemas.microsoft.com/office/drawing/2014/main" id="{FC67EDCA-6C2A-A654-0109-1D809D02D721}"/>
                  </a:ext>
                </a:extLst>
              </p:cNvPr>
              <p:cNvCxnSpPr>
                <a:stCxn id="172" idx="2"/>
                <a:endCxn id="45" idx="0"/>
              </p:cNvCxnSpPr>
              <p:nvPr/>
            </p:nvCxnSpPr>
            <p:spPr>
              <a:xfrm rot="10800000" flipV="1">
                <a:off x="5265629" y="4350042"/>
                <a:ext cx="61441" cy="85786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5" name="Connector: Elbow 184">
                <a:extLst>
                  <a:ext uri="{FF2B5EF4-FFF2-40B4-BE49-F238E27FC236}">
                    <a16:creationId xmlns:a16="http://schemas.microsoft.com/office/drawing/2014/main" id="{58AFD171-686D-6D35-B3B8-5C7989F7E845}"/>
                  </a:ext>
                </a:extLst>
              </p:cNvPr>
              <p:cNvCxnSpPr>
                <a:cxnSpLocks/>
                <a:stCxn id="173" idx="6"/>
                <a:endCxn id="47" idx="0"/>
              </p:cNvCxnSpPr>
              <p:nvPr/>
            </p:nvCxnSpPr>
            <p:spPr>
              <a:xfrm>
                <a:off x="6678986" y="4351781"/>
                <a:ext cx="65349" cy="85613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8" name="Connector: Elbow 187">
                <a:extLst>
                  <a:ext uri="{FF2B5EF4-FFF2-40B4-BE49-F238E27FC236}">
                    <a16:creationId xmlns:a16="http://schemas.microsoft.com/office/drawing/2014/main" id="{7078DD43-F29A-CB4F-2C9A-2D6E576DE4A3}"/>
                  </a:ext>
                </a:extLst>
              </p:cNvPr>
              <p:cNvCxnSpPr>
                <a:stCxn id="156" idx="2"/>
                <a:endCxn id="167" idx="0"/>
              </p:cNvCxnSpPr>
              <p:nvPr/>
            </p:nvCxnSpPr>
            <p:spPr>
              <a:xfrm rot="10800000" flipV="1">
                <a:off x="1724640" y="3282040"/>
                <a:ext cx="402318" cy="85754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1" name="Connector: Elbow 190">
                <a:extLst>
                  <a:ext uri="{FF2B5EF4-FFF2-40B4-BE49-F238E27FC236}">
                    <a16:creationId xmlns:a16="http://schemas.microsoft.com/office/drawing/2014/main" id="{859F58D3-9B4C-54C9-D38A-967E0FCAF6AA}"/>
                  </a:ext>
                </a:extLst>
              </p:cNvPr>
              <p:cNvCxnSpPr>
                <a:stCxn id="157" idx="6"/>
                <a:endCxn id="34" idx="0"/>
              </p:cNvCxnSpPr>
              <p:nvPr/>
            </p:nvCxnSpPr>
            <p:spPr>
              <a:xfrm>
                <a:off x="3478875" y="3283779"/>
                <a:ext cx="382406" cy="192372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3" name="Connector: Elbow 192">
                <a:extLst>
                  <a:ext uri="{FF2B5EF4-FFF2-40B4-BE49-F238E27FC236}">
                    <a16:creationId xmlns:a16="http://schemas.microsoft.com/office/drawing/2014/main" id="{50A54A53-1749-39BC-2E47-2AE511CC34CE}"/>
                  </a:ext>
                </a:extLst>
              </p:cNvPr>
              <p:cNvCxnSpPr>
                <a:stCxn id="160" idx="2"/>
                <a:endCxn id="171" idx="0"/>
              </p:cNvCxnSpPr>
              <p:nvPr/>
            </p:nvCxnSpPr>
            <p:spPr>
              <a:xfrm rot="10800000" flipV="1">
                <a:off x="6000895" y="3241635"/>
                <a:ext cx="392171" cy="89795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5" name="Connector: Elbow 194">
                <a:extLst>
                  <a:ext uri="{FF2B5EF4-FFF2-40B4-BE49-F238E27FC236}">
                    <a16:creationId xmlns:a16="http://schemas.microsoft.com/office/drawing/2014/main" id="{59D36F13-C463-9524-C60B-EE44B2DD4CCE}"/>
                  </a:ext>
                </a:extLst>
              </p:cNvPr>
              <p:cNvCxnSpPr>
                <a:stCxn id="161" idx="6"/>
                <a:endCxn id="49" idx="0"/>
              </p:cNvCxnSpPr>
              <p:nvPr/>
            </p:nvCxnSpPr>
            <p:spPr>
              <a:xfrm>
                <a:off x="7744982" y="3243373"/>
                <a:ext cx="402043" cy="1964132"/>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7" name="Connector: Elbow 196">
                <a:extLst>
                  <a:ext uri="{FF2B5EF4-FFF2-40B4-BE49-F238E27FC236}">
                    <a16:creationId xmlns:a16="http://schemas.microsoft.com/office/drawing/2014/main" id="{3E47ED1A-FF12-229B-8303-40383718F7BF}"/>
                  </a:ext>
                </a:extLst>
              </p:cNvPr>
              <p:cNvCxnSpPr>
                <a:stCxn id="148" idx="2"/>
                <a:endCxn id="155" idx="0"/>
              </p:cNvCxnSpPr>
              <p:nvPr/>
            </p:nvCxnSpPr>
            <p:spPr>
              <a:xfrm rot="10800000" flipV="1">
                <a:off x="2800784" y="1918597"/>
                <a:ext cx="1348783" cy="1152985"/>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9" name="Connector: Elbow 198">
                <a:extLst>
                  <a:ext uri="{FF2B5EF4-FFF2-40B4-BE49-F238E27FC236}">
                    <a16:creationId xmlns:a16="http://schemas.microsoft.com/office/drawing/2014/main" id="{29A2FD56-3D91-C4BD-0C1D-ABAD4CC5A40C}"/>
                  </a:ext>
                </a:extLst>
              </p:cNvPr>
              <p:cNvCxnSpPr>
                <a:cxnSpLocks/>
                <a:stCxn id="149" idx="6"/>
                <a:endCxn id="159" idx="0"/>
              </p:cNvCxnSpPr>
              <p:nvPr/>
            </p:nvCxnSpPr>
            <p:spPr>
              <a:xfrm>
                <a:off x="5501483" y="1920336"/>
                <a:ext cx="1565407" cy="1110841"/>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grpSp>
      </p:grpSp>
      <p:sp>
        <p:nvSpPr>
          <p:cNvPr id="223" name="Content Placeholder 1">
            <a:extLst>
              <a:ext uri="{FF2B5EF4-FFF2-40B4-BE49-F238E27FC236}">
                <a16:creationId xmlns:a16="http://schemas.microsoft.com/office/drawing/2014/main" id="{DBEC8F49-F930-6452-36D2-EF97F0DC9018}"/>
              </a:ext>
            </a:extLst>
          </p:cNvPr>
          <p:cNvSpPr>
            <a:spLocks noGrp="1"/>
          </p:cNvSpPr>
          <p:nvPr>
            <p:ph idx="1"/>
          </p:nvPr>
        </p:nvSpPr>
        <p:spPr>
          <a:xfrm>
            <a:off x="4645890" y="1380069"/>
            <a:ext cx="4040910" cy="5029201"/>
          </a:xfrm>
        </p:spPr>
        <p:txBody>
          <a:bodyPr/>
          <a:lstStyle/>
          <a:p>
            <a:r>
              <a:rPr lang="en-US" sz="2400" dirty="0"/>
              <a:t>Map domain to range</a:t>
            </a:r>
          </a:p>
          <a:p>
            <a:r>
              <a:rPr lang="en-US" sz="2400" dirty="0"/>
              <a:t>Deterministic</a:t>
            </a:r>
          </a:p>
          <a:p>
            <a:r>
              <a:rPr lang="en-US" sz="2400" dirty="0"/>
              <a:t>Unique</a:t>
            </a:r>
          </a:p>
          <a:p>
            <a:r>
              <a:rPr lang="en-US" sz="2400" dirty="0"/>
              <a:t>Discrete</a:t>
            </a:r>
          </a:p>
          <a:p>
            <a:r>
              <a:rPr lang="en-US" sz="2400" dirty="0"/>
              <a:t>Different trees from same data</a:t>
            </a:r>
          </a:p>
          <a:p>
            <a:r>
              <a:rPr lang="en-US" sz="2400" dirty="0"/>
              <a:t>Stochastic</a:t>
            </a:r>
          </a:p>
          <a:p>
            <a:r>
              <a:rPr lang="en-US" sz="2400" dirty="0"/>
              <a:t>Can become deep</a:t>
            </a:r>
          </a:p>
          <a:p>
            <a:r>
              <a:rPr lang="en-US" sz="2400" dirty="0"/>
              <a:t>Training stalls</a:t>
            </a:r>
          </a:p>
          <a:p>
            <a:r>
              <a:rPr lang="en-US" sz="2400" dirty="0"/>
              <a:t>Can overfit</a:t>
            </a:r>
          </a:p>
          <a:p>
            <a:endParaRPr lang="en-US" sz="2400" dirty="0"/>
          </a:p>
          <a:p>
            <a:endParaRPr lang="en-US" sz="2400" dirty="0"/>
          </a:p>
        </p:txBody>
      </p:sp>
      <p:grpSp>
        <p:nvGrpSpPr>
          <p:cNvPr id="229" name="Group 228">
            <a:extLst>
              <a:ext uri="{FF2B5EF4-FFF2-40B4-BE49-F238E27FC236}">
                <a16:creationId xmlns:a16="http://schemas.microsoft.com/office/drawing/2014/main" id="{35BCE235-D2F8-3B54-BF4C-E26EB658A977}"/>
              </a:ext>
            </a:extLst>
          </p:cNvPr>
          <p:cNvGrpSpPr/>
          <p:nvPr/>
        </p:nvGrpSpPr>
        <p:grpSpPr>
          <a:xfrm>
            <a:off x="1447995" y="4015435"/>
            <a:ext cx="2067955" cy="370410"/>
            <a:chOff x="1193601" y="4423688"/>
            <a:chExt cx="2067955" cy="370410"/>
          </a:xfrm>
        </p:grpSpPr>
        <p:sp>
          <p:nvSpPr>
            <p:cNvPr id="225" name="TextBox 224">
              <a:extLst>
                <a:ext uri="{FF2B5EF4-FFF2-40B4-BE49-F238E27FC236}">
                  <a16:creationId xmlns:a16="http://schemas.microsoft.com/office/drawing/2014/main" id="{BACCAF60-E807-F48A-D3C9-A0BCC227EB0A}"/>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226" name="TextBox 225">
              <a:extLst>
                <a:ext uri="{FF2B5EF4-FFF2-40B4-BE49-F238E27FC236}">
                  <a16:creationId xmlns:a16="http://schemas.microsoft.com/office/drawing/2014/main" id="{23634970-6146-EB7E-018C-F72BC9A58607}"/>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228" name="Straight Arrow Connector 227">
              <a:extLst>
                <a:ext uri="{FF2B5EF4-FFF2-40B4-BE49-F238E27FC236}">
                  <a16:creationId xmlns:a16="http://schemas.microsoft.com/office/drawing/2014/main" id="{446E00E9-081E-1244-BE3B-5AB7C2AA99E8}"/>
                </a:ext>
              </a:extLst>
            </p:cNvPr>
            <p:cNvCxnSpPr>
              <a:stCxn id="225" idx="3"/>
              <a:endCxn id="226"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1787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D7E160-86A5-D193-49A1-C24CB6933D7F}"/>
              </a:ext>
            </a:extLst>
          </p:cNvPr>
          <p:cNvSpPr>
            <a:spLocks noGrp="1"/>
          </p:cNvSpPr>
          <p:nvPr>
            <p:ph idx="1"/>
          </p:nvPr>
        </p:nvSpPr>
        <p:spPr>
          <a:xfrm>
            <a:off x="5226204" y="1380069"/>
            <a:ext cx="3460595" cy="5029201"/>
          </a:xfrm>
        </p:spPr>
        <p:txBody>
          <a:bodyPr/>
          <a:lstStyle/>
          <a:p>
            <a:r>
              <a:rPr lang="en-US" sz="2400" dirty="0"/>
              <a:t>Regression and classification</a:t>
            </a:r>
          </a:p>
          <a:p>
            <a:r>
              <a:rPr lang="en-US" sz="2400" dirty="0"/>
              <a:t>Unspecified relationship</a:t>
            </a:r>
          </a:p>
          <a:p>
            <a:r>
              <a:rPr lang="en-US" sz="2400" dirty="0"/>
              <a:t>Model developed from data</a:t>
            </a:r>
          </a:p>
          <a:p>
            <a:r>
              <a:rPr lang="en-US" sz="2400" dirty="0"/>
              <a:t>Discrete</a:t>
            </a:r>
          </a:p>
          <a:p>
            <a:r>
              <a:rPr lang="en-US" sz="2400" dirty="0"/>
              <a:t>Trains with subsets of data</a:t>
            </a:r>
          </a:p>
          <a:p>
            <a:endParaRPr lang="en-US" dirty="0"/>
          </a:p>
        </p:txBody>
      </p:sp>
      <p:sp>
        <p:nvSpPr>
          <p:cNvPr id="3" name="Title 2">
            <a:extLst>
              <a:ext uri="{FF2B5EF4-FFF2-40B4-BE49-F238E27FC236}">
                <a16:creationId xmlns:a16="http://schemas.microsoft.com/office/drawing/2014/main" id="{AC12B28A-EF48-F6C9-EE12-531891290CF1}"/>
              </a:ext>
            </a:extLst>
          </p:cNvPr>
          <p:cNvSpPr>
            <a:spLocks noGrp="1"/>
          </p:cNvSpPr>
          <p:nvPr>
            <p:ph type="title"/>
          </p:nvPr>
        </p:nvSpPr>
        <p:spPr/>
        <p:txBody>
          <a:bodyPr/>
          <a:lstStyle/>
          <a:p>
            <a:r>
              <a:rPr lang="en-US" dirty="0"/>
              <a:t>Tree Regression</a:t>
            </a:r>
          </a:p>
        </p:txBody>
      </p:sp>
      <p:graphicFrame>
        <p:nvGraphicFramePr>
          <p:cNvPr id="4" name="Chart 3">
            <a:extLst>
              <a:ext uri="{FF2B5EF4-FFF2-40B4-BE49-F238E27FC236}">
                <a16:creationId xmlns:a16="http://schemas.microsoft.com/office/drawing/2014/main" id="{BB215AF1-1DF7-FFE2-5D63-AE7BD7B7FF4B}"/>
              </a:ext>
            </a:extLst>
          </p:cNvPr>
          <p:cNvGraphicFramePr>
            <a:graphicFrameLocks/>
          </p:cNvGraphicFramePr>
          <p:nvPr/>
        </p:nvGraphicFramePr>
        <p:xfrm>
          <a:off x="294145" y="1380069"/>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C572D8DF-7F81-3097-5D1D-E2476899B565}"/>
              </a:ext>
            </a:extLst>
          </p:cNvPr>
          <p:cNvCxnSpPr/>
          <p:nvPr/>
        </p:nvCxnSpPr>
        <p:spPr>
          <a:xfrm>
            <a:off x="726831" y="3305908"/>
            <a:ext cx="89095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Straight Connector 7">
            <a:extLst>
              <a:ext uri="{FF2B5EF4-FFF2-40B4-BE49-F238E27FC236}">
                <a16:creationId xmlns:a16="http://schemas.microsoft.com/office/drawing/2014/main" id="{BBBDB516-AD84-5E39-7526-8E9B428F08E2}"/>
              </a:ext>
            </a:extLst>
          </p:cNvPr>
          <p:cNvCxnSpPr/>
          <p:nvPr/>
        </p:nvCxnSpPr>
        <p:spPr>
          <a:xfrm flipV="1">
            <a:off x="1617785" y="2877015"/>
            <a:ext cx="0" cy="428893"/>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Straight Connector 9">
            <a:extLst>
              <a:ext uri="{FF2B5EF4-FFF2-40B4-BE49-F238E27FC236}">
                <a16:creationId xmlns:a16="http://schemas.microsoft.com/office/drawing/2014/main" id="{6B78A37C-0B30-C847-3DC2-176A562A1B0A}"/>
              </a:ext>
            </a:extLst>
          </p:cNvPr>
          <p:cNvCxnSpPr/>
          <p:nvPr/>
        </p:nvCxnSpPr>
        <p:spPr>
          <a:xfrm>
            <a:off x="1617785" y="2877015"/>
            <a:ext cx="77601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a:extLst>
              <a:ext uri="{FF2B5EF4-FFF2-40B4-BE49-F238E27FC236}">
                <a16:creationId xmlns:a16="http://schemas.microsoft.com/office/drawing/2014/main" id="{BE19105C-23E8-3BA2-D7BA-0B6C018B1924}"/>
              </a:ext>
            </a:extLst>
          </p:cNvPr>
          <p:cNvCxnSpPr/>
          <p:nvPr/>
        </p:nvCxnSpPr>
        <p:spPr>
          <a:xfrm flipV="1">
            <a:off x="2393795" y="2564780"/>
            <a:ext cx="0" cy="312235"/>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a:extLst>
              <a:ext uri="{FF2B5EF4-FFF2-40B4-BE49-F238E27FC236}">
                <a16:creationId xmlns:a16="http://schemas.microsoft.com/office/drawing/2014/main" id="{929FC49E-F9F1-8352-FC5A-A34A045E33DD}"/>
              </a:ext>
            </a:extLst>
          </p:cNvPr>
          <p:cNvCxnSpPr/>
          <p:nvPr/>
        </p:nvCxnSpPr>
        <p:spPr>
          <a:xfrm>
            <a:off x="2393795" y="2564780"/>
            <a:ext cx="765717"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Straight Connector 15">
            <a:extLst>
              <a:ext uri="{FF2B5EF4-FFF2-40B4-BE49-F238E27FC236}">
                <a16:creationId xmlns:a16="http://schemas.microsoft.com/office/drawing/2014/main" id="{CE9E5405-BB8D-6DF0-27C8-0CD2EA6B3663}"/>
              </a:ext>
            </a:extLst>
          </p:cNvPr>
          <p:cNvCxnSpPr/>
          <p:nvPr/>
        </p:nvCxnSpPr>
        <p:spPr>
          <a:xfrm flipV="1">
            <a:off x="3159512" y="2289717"/>
            <a:ext cx="0" cy="275063"/>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Connector 17">
            <a:extLst>
              <a:ext uri="{FF2B5EF4-FFF2-40B4-BE49-F238E27FC236}">
                <a16:creationId xmlns:a16="http://schemas.microsoft.com/office/drawing/2014/main" id="{19867681-A10E-7FF2-21D3-62BE252F55A6}"/>
              </a:ext>
            </a:extLst>
          </p:cNvPr>
          <p:cNvCxnSpPr/>
          <p:nvPr/>
        </p:nvCxnSpPr>
        <p:spPr>
          <a:xfrm>
            <a:off x="3159512" y="2289717"/>
            <a:ext cx="68394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Straight Connector 19">
            <a:extLst>
              <a:ext uri="{FF2B5EF4-FFF2-40B4-BE49-F238E27FC236}">
                <a16:creationId xmlns:a16="http://schemas.microsoft.com/office/drawing/2014/main" id="{F625AA6B-2E02-768E-338F-2FD6D2C89841}"/>
              </a:ext>
            </a:extLst>
          </p:cNvPr>
          <p:cNvCxnSpPr/>
          <p:nvPr/>
        </p:nvCxnSpPr>
        <p:spPr>
          <a:xfrm flipV="1">
            <a:off x="3843454" y="2022088"/>
            <a:ext cx="0" cy="267629"/>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a:extLst>
              <a:ext uri="{FF2B5EF4-FFF2-40B4-BE49-F238E27FC236}">
                <a16:creationId xmlns:a16="http://schemas.microsoft.com/office/drawing/2014/main" id="{E6D8D736-CF39-0003-D829-6A976994B853}"/>
              </a:ext>
            </a:extLst>
          </p:cNvPr>
          <p:cNvCxnSpPr/>
          <p:nvPr/>
        </p:nvCxnSpPr>
        <p:spPr>
          <a:xfrm>
            <a:off x="3843454" y="2022088"/>
            <a:ext cx="468351" cy="0"/>
          </a:xfrm>
          <a:prstGeom prst="line">
            <a:avLst/>
          </a:prstGeom>
        </p:spPr>
        <p:style>
          <a:lnRef idx="2">
            <a:schemeClr val="accent2"/>
          </a:lnRef>
          <a:fillRef idx="0">
            <a:schemeClr val="accent2"/>
          </a:fillRef>
          <a:effectRef idx="1">
            <a:schemeClr val="accent2"/>
          </a:effectRef>
          <a:fontRef idx="minor">
            <a:schemeClr val="tx1"/>
          </a:fontRef>
        </p:style>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3112E4F0-A462-E00F-644E-CCDC03C27C18}"/>
                  </a:ext>
                </a:extLst>
              </p:cNvPr>
              <p:cNvSpPr txBox="1"/>
              <p:nvPr/>
            </p:nvSpPr>
            <p:spPr>
              <a:xfrm>
                <a:off x="2092714" y="4405380"/>
                <a:ext cx="1105828"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e>
                      </m:d>
                    </m:oMath>
                  </m:oMathPara>
                </a14:m>
                <a:endParaRPr lang="en-US" dirty="0"/>
              </a:p>
            </p:txBody>
          </p:sp>
        </mc:Choice>
        <mc:Fallback xmlns="">
          <p:sp>
            <p:nvSpPr>
              <p:cNvPr id="24" name="TextBox 23">
                <a:extLst>
                  <a:ext uri="{FF2B5EF4-FFF2-40B4-BE49-F238E27FC236}">
                    <a16:creationId xmlns:a16="http://schemas.microsoft.com/office/drawing/2014/main" id="{3112E4F0-A462-E00F-644E-CCDC03C27C18}"/>
                  </a:ext>
                </a:extLst>
              </p:cNvPr>
              <p:cNvSpPr txBox="1">
                <a:spLocks noRot="1" noChangeAspect="1" noMove="1" noResize="1" noEditPoints="1" noAdjustHandles="1" noChangeArrowheads="1" noChangeShapeType="1" noTextEdit="1"/>
              </p:cNvSpPr>
              <p:nvPr/>
            </p:nvSpPr>
            <p:spPr>
              <a:xfrm>
                <a:off x="2092714" y="4405380"/>
                <a:ext cx="1105828" cy="369332"/>
              </a:xfrm>
              <a:prstGeom prst="rect">
                <a:avLst/>
              </a:prstGeom>
              <a:blipFill>
                <a:blip r:embed="rId4"/>
                <a:stretch>
                  <a:fillRect b="-13333"/>
                </a:stretch>
              </a:blipFill>
            </p:spPr>
            <p:txBody>
              <a:bodyPr/>
              <a:lstStyle/>
              <a:p>
                <a:r>
                  <a:rPr lang="en-US">
                    <a:noFill/>
                  </a:rPr>
                  <a:t> </a:t>
                </a:r>
              </a:p>
            </p:txBody>
          </p:sp>
        </mc:Fallback>
      </mc:AlternateContent>
      <p:grpSp>
        <p:nvGrpSpPr>
          <p:cNvPr id="25" name="Group 24">
            <a:extLst>
              <a:ext uri="{FF2B5EF4-FFF2-40B4-BE49-F238E27FC236}">
                <a16:creationId xmlns:a16="http://schemas.microsoft.com/office/drawing/2014/main" id="{18586935-1EFE-8FBA-A78C-03B4702500AA}"/>
              </a:ext>
            </a:extLst>
          </p:cNvPr>
          <p:cNvGrpSpPr/>
          <p:nvPr/>
        </p:nvGrpSpPr>
        <p:grpSpPr>
          <a:xfrm>
            <a:off x="1546167" y="5100494"/>
            <a:ext cx="2067955" cy="370410"/>
            <a:chOff x="1193601" y="4423688"/>
            <a:chExt cx="2067955" cy="370410"/>
          </a:xfrm>
        </p:grpSpPr>
        <p:sp>
          <p:nvSpPr>
            <p:cNvPr id="26" name="TextBox 25">
              <a:extLst>
                <a:ext uri="{FF2B5EF4-FFF2-40B4-BE49-F238E27FC236}">
                  <a16:creationId xmlns:a16="http://schemas.microsoft.com/office/drawing/2014/main" id="{00103F14-AA2F-9AAC-01C9-1BF7E48D26EB}"/>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27" name="TextBox 26">
              <a:extLst>
                <a:ext uri="{FF2B5EF4-FFF2-40B4-BE49-F238E27FC236}">
                  <a16:creationId xmlns:a16="http://schemas.microsoft.com/office/drawing/2014/main" id="{1E4930D3-37AC-F184-6933-500955D86D04}"/>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28" name="Straight Arrow Connector 27">
              <a:extLst>
                <a:ext uri="{FF2B5EF4-FFF2-40B4-BE49-F238E27FC236}">
                  <a16:creationId xmlns:a16="http://schemas.microsoft.com/office/drawing/2014/main" id="{4751D25D-E831-F908-BCF1-6D3388EB3788}"/>
                </a:ext>
              </a:extLst>
            </p:cNvPr>
            <p:cNvCxnSpPr>
              <a:stCxn id="26" idx="3"/>
              <a:endCxn id="27"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9733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FD1225-FB6E-948D-5417-13E2A4CA1F42}"/>
              </a:ext>
            </a:extLst>
          </p:cNvPr>
          <p:cNvSpPr>
            <a:spLocks noGrp="1"/>
          </p:cNvSpPr>
          <p:nvPr>
            <p:ph type="title"/>
          </p:nvPr>
        </p:nvSpPr>
        <p:spPr/>
        <p:txBody>
          <a:bodyPr/>
          <a:lstStyle/>
          <a:p>
            <a:r>
              <a:rPr lang="en-US" dirty="0"/>
              <a:t>Random Forest</a:t>
            </a:r>
          </a:p>
        </p:txBody>
      </p:sp>
      <p:grpSp>
        <p:nvGrpSpPr>
          <p:cNvPr id="865" name="Group 864">
            <a:extLst>
              <a:ext uri="{FF2B5EF4-FFF2-40B4-BE49-F238E27FC236}">
                <a16:creationId xmlns:a16="http://schemas.microsoft.com/office/drawing/2014/main" id="{1F49CCD1-4139-825B-E54E-A6E6F0548123}"/>
              </a:ext>
            </a:extLst>
          </p:cNvPr>
          <p:cNvGrpSpPr/>
          <p:nvPr/>
        </p:nvGrpSpPr>
        <p:grpSpPr>
          <a:xfrm>
            <a:off x="343388" y="1446227"/>
            <a:ext cx="2750400" cy="3438977"/>
            <a:chOff x="460800" y="1972800"/>
            <a:chExt cx="2750400" cy="3438977"/>
          </a:xfrm>
        </p:grpSpPr>
        <p:grpSp>
          <p:nvGrpSpPr>
            <p:cNvPr id="82" name="!!treesecond">
              <a:extLst>
                <a:ext uri="{FF2B5EF4-FFF2-40B4-BE49-F238E27FC236}">
                  <a16:creationId xmlns:a16="http://schemas.microsoft.com/office/drawing/2014/main" id="{5AA558A4-9F9C-2CA7-44EA-8082E00FBBAC}"/>
                </a:ext>
              </a:extLst>
            </p:cNvPr>
            <p:cNvGrpSpPr/>
            <p:nvPr/>
          </p:nvGrpSpPr>
          <p:grpSpPr>
            <a:xfrm>
              <a:off x="460800" y="1972800"/>
              <a:ext cx="921600" cy="964800"/>
              <a:chOff x="460800" y="1641600"/>
              <a:chExt cx="8222400" cy="4053600"/>
            </a:xfrm>
          </p:grpSpPr>
          <p:sp>
            <p:nvSpPr>
              <p:cNvPr id="81" name="Rectangle 80">
                <a:extLst>
                  <a:ext uri="{FF2B5EF4-FFF2-40B4-BE49-F238E27FC236}">
                    <a16:creationId xmlns:a16="http://schemas.microsoft.com/office/drawing/2014/main" id="{DF12BF0A-213D-0612-2B5D-69C1B73F16A0}"/>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0A83AAC3-0022-8EE8-A58A-B3174A563557}"/>
                  </a:ext>
                </a:extLst>
              </p:cNvPr>
              <p:cNvGrpSpPr/>
              <p:nvPr/>
            </p:nvGrpSpPr>
            <p:grpSpPr>
              <a:xfrm>
                <a:off x="528890" y="1708140"/>
                <a:ext cx="8086220" cy="3920687"/>
                <a:chOff x="528890" y="1708140"/>
                <a:chExt cx="8086220" cy="3920687"/>
              </a:xfrm>
            </p:grpSpPr>
            <p:sp>
              <p:nvSpPr>
                <p:cNvPr id="44" name="Flowchart: Process 43">
                  <a:extLst>
                    <a:ext uri="{FF2B5EF4-FFF2-40B4-BE49-F238E27FC236}">
                      <a16:creationId xmlns:a16="http://schemas.microsoft.com/office/drawing/2014/main" id="{BE9E9812-9D6B-83F6-0AA8-A466BCD2A524}"/>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5" name="Flowchart: Process 44">
                  <a:extLst>
                    <a:ext uri="{FF2B5EF4-FFF2-40B4-BE49-F238E27FC236}">
                      <a16:creationId xmlns:a16="http://schemas.microsoft.com/office/drawing/2014/main" id="{D9A95023-8BF9-6440-2154-AD7E556B9E56}"/>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6" name="Flowchart: Process 45">
                  <a:extLst>
                    <a:ext uri="{FF2B5EF4-FFF2-40B4-BE49-F238E27FC236}">
                      <a16:creationId xmlns:a16="http://schemas.microsoft.com/office/drawing/2014/main" id="{97A5B3EE-FCDA-F0BF-7295-3889FA4BEFB2}"/>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7" name="Flowchart: Process 46">
                  <a:extLst>
                    <a:ext uri="{FF2B5EF4-FFF2-40B4-BE49-F238E27FC236}">
                      <a16:creationId xmlns:a16="http://schemas.microsoft.com/office/drawing/2014/main" id="{075E0A21-D705-AD6E-8B58-23157E5FE5BA}"/>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8" name="Flowchart: Process 47">
                  <a:extLst>
                    <a:ext uri="{FF2B5EF4-FFF2-40B4-BE49-F238E27FC236}">
                      <a16:creationId xmlns:a16="http://schemas.microsoft.com/office/drawing/2014/main" id="{7A4A6770-BAD0-A731-8963-FE686E461705}"/>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9" name="Flowchart: Process 48">
                  <a:extLst>
                    <a:ext uri="{FF2B5EF4-FFF2-40B4-BE49-F238E27FC236}">
                      <a16:creationId xmlns:a16="http://schemas.microsoft.com/office/drawing/2014/main" id="{8BBA3199-AB74-FA37-B272-676CD6C0069C}"/>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50" name="Group 49">
                  <a:extLst>
                    <a:ext uri="{FF2B5EF4-FFF2-40B4-BE49-F238E27FC236}">
                      <a16:creationId xmlns:a16="http://schemas.microsoft.com/office/drawing/2014/main" id="{0D3CA0AA-1D80-F5B6-243A-E28DD5F4FA4A}"/>
                    </a:ext>
                  </a:extLst>
                </p:cNvPr>
                <p:cNvGrpSpPr/>
                <p:nvPr/>
              </p:nvGrpSpPr>
              <p:grpSpPr>
                <a:xfrm>
                  <a:off x="4149566" y="1708140"/>
                  <a:ext cx="1351917" cy="420915"/>
                  <a:chOff x="254724" y="2293511"/>
                  <a:chExt cx="1351917" cy="420915"/>
                </a:xfrm>
              </p:grpSpPr>
              <p:sp>
                <p:nvSpPr>
                  <p:cNvPr id="77" name="Flowchart: Process 76">
                    <a:extLst>
                      <a:ext uri="{FF2B5EF4-FFF2-40B4-BE49-F238E27FC236}">
                        <a16:creationId xmlns:a16="http://schemas.microsoft.com/office/drawing/2014/main" id="{5FBFBD04-2914-E025-327D-528D0081338D}"/>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78" name="Oval 77">
                    <a:extLst>
                      <a:ext uri="{FF2B5EF4-FFF2-40B4-BE49-F238E27FC236}">
                        <a16:creationId xmlns:a16="http://schemas.microsoft.com/office/drawing/2014/main" id="{1598BA8F-B516-436B-18ED-2F6E2E03F1E7}"/>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79" name="Oval 78">
                    <a:extLst>
                      <a:ext uri="{FF2B5EF4-FFF2-40B4-BE49-F238E27FC236}">
                        <a16:creationId xmlns:a16="http://schemas.microsoft.com/office/drawing/2014/main" id="{6D74C668-3160-5AB2-94C4-5A5A3240CFF5}"/>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1" name="Group 50">
                  <a:extLst>
                    <a:ext uri="{FF2B5EF4-FFF2-40B4-BE49-F238E27FC236}">
                      <a16:creationId xmlns:a16="http://schemas.microsoft.com/office/drawing/2014/main" id="{A402C1E1-0C13-EFD7-BA6F-A702F88D221A}"/>
                    </a:ext>
                  </a:extLst>
                </p:cNvPr>
                <p:cNvGrpSpPr/>
                <p:nvPr/>
              </p:nvGrpSpPr>
              <p:grpSpPr>
                <a:xfrm>
                  <a:off x="2126958" y="3071583"/>
                  <a:ext cx="1351917" cy="420915"/>
                  <a:chOff x="254724" y="2293511"/>
                  <a:chExt cx="1351917" cy="420915"/>
                </a:xfrm>
              </p:grpSpPr>
              <p:sp>
                <p:nvSpPr>
                  <p:cNvPr id="74" name="Flowchart: Process 73">
                    <a:extLst>
                      <a:ext uri="{FF2B5EF4-FFF2-40B4-BE49-F238E27FC236}">
                        <a16:creationId xmlns:a16="http://schemas.microsoft.com/office/drawing/2014/main" id="{9F6FA637-6E3B-400B-6E9C-A810F27A85B7}"/>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75" name="Oval 74">
                    <a:extLst>
                      <a:ext uri="{FF2B5EF4-FFF2-40B4-BE49-F238E27FC236}">
                        <a16:creationId xmlns:a16="http://schemas.microsoft.com/office/drawing/2014/main" id="{B30B2CDC-7672-DAE4-4839-16845AC2B065}"/>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76" name="Oval 75">
                    <a:extLst>
                      <a:ext uri="{FF2B5EF4-FFF2-40B4-BE49-F238E27FC236}">
                        <a16:creationId xmlns:a16="http://schemas.microsoft.com/office/drawing/2014/main" id="{51C12839-FCB3-F1DD-46F3-22B89D52A8A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2" name="Group 51">
                  <a:extLst>
                    <a:ext uri="{FF2B5EF4-FFF2-40B4-BE49-F238E27FC236}">
                      <a16:creationId xmlns:a16="http://schemas.microsoft.com/office/drawing/2014/main" id="{45ACE361-DBAA-AE0E-22C3-AF4A8D339CBD}"/>
                    </a:ext>
                  </a:extLst>
                </p:cNvPr>
                <p:cNvGrpSpPr/>
                <p:nvPr/>
              </p:nvGrpSpPr>
              <p:grpSpPr>
                <a:xfrm>
                  <a:off x="6393065" y="3031177"/>
                  <a:ext cx="1351917" cy="420915"/>
                  <a:chOff x="254724" y="2293511"/>
                  <a:chExt cx="1351917" cy="420915"/>
                </a:xfrm>
              </p:grpSpPr>
              <p:sp>
                <p:nvSpPr>
                  <p:cNvPr id="71" name="Flowchart: Process 70">
                    <a:extLst>
                      <a:ext uri="{FF2B5EF4-FFF2-40B4-BE49-F238E27FC236}">
                        <a16:creationId xmlns:a16="http://schemas.microsoft.com/office/drawing/2014/main" id="{F76FE6D8-A588-E661-0112-0635A809474C}"/>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72" name="Oval 71">
                    <a:extLst>
                      <a:ext uri="{FF2B5EF4-FFF2-40B4-BE49-F238E27FC236}">
                        <a16:creationId xmlns:a16="http://schemas.microsoft.com/office/drawing/2014/main" id="{94A8FE8C-ADB5-49F5-1ABA-6DFC844EE78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73" name="Oval 72">
                    <a:extLst>
                      <a:ext uri="{FF2B5EF4-FFF2-40B4-BE49-F238E27FC236}">
                        <a16:creationId xmlns:a16="http://schemas.microsoft.com/office/drawing/2014/main" id="{9AAA82A0-7947-B590-6BE4-0720C0C0CE4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3" name="Group 52">
                  <a:extLst>
                    <a:ext uri="{FF2B5EF4-FFF2-40B4-BE49-F238E27FC236}">
                      <a16:creationId xmlns:a16="http://schemas.microsoft.com/office/drawing/2014/main" id="{B7B58A62-ECFF-E8F3-0B4B-5EB7A4E5A22F}"/>
                    </a:ext>
                  </a:extLst>
                </p:cNvPr>
                <p:cNvGrpSpPr/>
                <p:nvPr/>
              </p:nvGrpSpPr>
              <p:grpSpPr>
                <a:xfrm>
                  <a:off x="1050815" y="4139586"/>
                  <a:ext cx="1351917" cy="420915"/>
                  <a:chOff x="254724" y="2293511"/>
                  <a:chExt cx="1351917" cy="420915"/>
                </a:xfrm>
              </p:grpSpPr>
              <p:sp>
                <p:nvSpPr>
                  <p:cNvPr id="68" name="Flowchart: Process 67">
                    <a:extLst>
                      <a:ext uri="{FF2B5EF4-FFF2-40B4-BE49-F238E27FC236}">
                        <a16:creationId xmlns:a16="http://schemas.microsoft.com/office/drawing/2014/main" id="{2BAC5DCE-0D97-898C-D7E2-B9890168DCB8}"/>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69" name="Oval 68">
                    <a:extLst>
                      <a:ext uri="{FF2B5EF4-FFF2-40B4-BE49-F238E27FC236}">
                        <a16:creationId xmlns:a16="http://schemas.microsoft.com/office/drawing/2014/main" id="{72A3BD50-606D-C131-B0B8-2FC63F100165}"/>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70" name="Oval 69">
                    <a:extLst>
                      <a:ext uri="{FF2B5EF4-FFF2-40B4-BE49-F238E27FC236}">
                        <a16:creationId xmlns:a16="http://schemas.microsoft.com/office/drawing/2014/main" id="{B4403817-04C5-9F16-DA87-59CA69823014}"/>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4" name="Group 53">
                  <a:extLst>
                    <a:ext uri="{FF2B5EF4-FFF2-40B4-BE49-F238E27FC236}">
                      <a16:creationId xmlns:a16="http://schemas.microsoft.com/office/drawing/2014/main" id="{506C1878-DE80-B106-66B5-DDAA6EA7A25B}"/>
                    </a:ext>
                  </a:extLst>
                </p:cNvPr>
                <p:cNvGrpSpPr/>
                <p:nvPr/>
              </p:nvGrpSpPr>
              <p:grpSpPr>
                <a:xfrm>
                  <a:off x="5327069" y="4139585"/>
                  <a:ext cx="1351917" cy="420915"/>
                  <a:chOff x="254724" y="2293511"/>
                  <a:chExt cx="1351917" cy="420915"/>
                </a:xfrm>
              </p:grpSpPr>
              <p:sp>
                <p:nvSpPr>
                  <p:cNvPr id="65" name="Flowchart: Process 64">
                    <a:extLst>
                      <a:ext uri="{FF2B5EF4-FFF2-40B4-BE49-F238E27FC236}">
                        <a16:creationId xmlns:a16="http://schemas.microsoft.com/office/drawing/2014/main" id="{5518B9E7-5C4A-BC53-31F8-4A5C63E840E7}"/>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66" name="Oval 65">
                    <a:extLst>
                      <a:ext uri="{FF2B5EF4-FFF2-40B4-BE49-F238E27FC236}">
                        <a16:creationId xmlns:a16="http://schemas.microsoft.com/office/drawing/2014/main" id="{CA1511F0-8700-FA14-E59D-CAE0EABDF9B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67" name="Oval 66">
                    <a:extLst>
                      <a:ext uri="{FF2B5EF4-FFF2-40B4-BE49-F238E27FC236}">
                        <a16:creationId xmlns:a16="http://schemas.microsoft.com/office/drawing/2014/main" id="{A7CD49AB-52B9-FFAD-5529-C6EA0BE56A9C}"/>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55" name="Connector: Elbow 54">
                  <a:extLst>
                    <a:ext uri="{FF2B5EF4-FFF2-40B4-BE49-F238E27FC236}">
                      <a16:creationId xmlns:a16="http://schemas.microsoft.com/office/drawing/2014/main" id="{B1E0B3A7-4DC0-D3C6-DA98-4EC9AC0FE063}"/>
                    </a:ext>
                  </a:extLst>
                </p:cNvPr>
                <p:cNvCxnSpPr>
                  <a:stCxn id="69" idx="2"/>
                  <a:endCxn id="44"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6" name="Connector: Elbow 55">
                  <a:extLst>
                    <a:ext uri="{FF2B5EF4-FFF2-40B4-BE49-F238E27FC236}">
                      <a16:creationId xmlns:a16="http://schemas.microsoft.com/office/drawing/2014/main" id="{532BC4BD-2677-EBCF-437E-3F98C4EF92EB}"/>
                    </a:ext>
                  </a:extLst>
                </p:cNvPr>
                <p:cNvCxnSpPr>
                  <a:stCxn id="70" idx="6"/>
                  <a:endCxn id="45"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7" name="Connector: Elbow 56">
                  <a:extLst>
                    <a:ext uri="{FF2B5EF4-FFF2-40B4-BE49-F238E27FC236}">
                      <a16:creationId xmlns:a16="http://schemas.microsoft.com/office/drawing/2014/main" id="{985E886A-CDD5-B5A4-A376-95DC23E8A1D1}"/>
                    </a:ext>
                  </a:extLst>
                </p:cNvPr>
                <p:cNvCxnSpPr>
                  <a:stCxn id="66" idx="2"/>
                  <a:endCxn id="47"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8" name="Connector: Elbow 57">
                  <a:extLst>
                    <a:ext uri="{FF2B5EF4-FFF2-40B4-BE49-F238E27FC236}">
                      <a16:creationId xmlns:a16="http://schemas.microsoft.com/office/drawing/2014/main" id="{79E9A420-1CBC-DDC9-BA39-8388CDCDBF0B}"/>
                    </a:ext>
                  </a:extLst>
                </p:cNvPr>
                <p:cNvCxnSpPr>
                  <a:cxnSpLocks/>
                  <a:stCxn id="67" idx="6"/>
                  <a:endCxn id="48"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9" name="Connector: Elbow 58">
                  <a:extLst>
                    <a:ext uri="{FF2B5EF4-FFF2-40B4-BE49-F238E27FC236}">
                      <a16:creationId xmlns:a16="http://schemas.microsoft.com/office/drawing/2014/main" id="{E8FCC40F-0406-BDC4-3405-F84DBAE73B1A}"/>
                    </a:ext>
                  </a:extLst>
                </p:cNvPr>
                <p:cNvCxnSpPr>
                  <a:stCxn id="75" idx="2"/>
                  <a:endCxn id="68"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60" name="Connector: Elbow 59">
                  <a:extLst>
                    <a:ext uri="{FF2B5EF4-FFF2-40B4-BE49-F238E27FC236}">
                      <a16:creationId xmlns:a16="http://schemas.microsoft.com/office/drawing/2014/main" id="{D83A950B-5BB9-9059-9920-820FE8710690}"/>
                    </a:ext>
                  </a:extLst>
                </p:cNvPr>
                <p:cNvCxnSpPr>
                  <a:stCxn id="76" idx="6"/>
                  <a:endCxn id="46"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61" name="Connector: Elbow 60">
                  <a:extLst>
                    <a:ext uri="{FF2B5EF4-FFF2-40B4-BE49-F238E27FC236}">
                      <a16:creationId xmlns:a16="http://schemas.microsoft.com/office/drawing/2014/main" id="{436F3406-31F2-9EBD-E738-3776BD24429C}"/>
                    </a:ext>
                  </a:extLst>
                </p:cNvPr>
                <p:cNvCxnSpPr>
                  <a:stCxn id="72" idx="2"/>
                  <a:endCxn id="65"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62" name="Connector: Elbow 61">
                  <a:extLst>
                    <a:ext uri="{FF2B5EF4-FFF2-40B4-BE49-F238E27FC236}">
                      <a16:creationId xmlns:a16="http://schemas.microsoft.com/office/drawing/2014/main" id="{ABBFAFF3-3E85-8577-B0B3-A3708C9CE283}"/>
                    </a:ext>
                  </a:extLst>
                </p:cNvPr>
                <p:cNvCxnSpPr>
                  <a:stCxn id="73" idx="6"/>
                  <a:endCxn id="49"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63" name="Connector: Elbow 62">
                  <a:extLst>
                    <a:ext uri="{FF2B5EF4-FFF2-40B4-BE49-F238E27FC236}">
                      <a16:creationId xmlns:a16="http://schemas.microsoft.com/office/drawing/2014/main" id="{6C0914DA-7625-4128-32FA-C3647277155E}"/>
                    </a:ext>
                  </a:extLst>
                </p:cNvPr>
                <p:cNvCxnSpPr>
                  <a:stCxn id="78" idx="2"/>
                  <a:endCxn id="74"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64" name="Connector: Elbow 63">
                  <a:extLst>
                    <a:ext uri="{FF2B5EF4-FFF2-40B4-BE49-F238E27FC236}">
                      <a16:creationId xmlns:a16="http://schemas.microsoft.com/office/drawing/2014/main" id="{772C749E-7A07-70A5-1554-2811F2B58B87}"/>
                    </a:ext>
                  </a:extLst>
                </p:cNvPr>
                <p:cNvCxnSpPr>
                  <a:cxnSpLocks/>
                  <a:stCxn id="79" idx="6"/>
                  <a:endCxn id="71"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83" name="!!treefirst">
              <a:extLst>
                <a:ext uri="{FF2B5EF4-FFF2-40B4-BE49-F238E27FC236}">
                  <a16:creationId xmlns:a16="http://schemas.microsoft.com/office/drawing/2014/main" id="{32C67781-C633-B666-1AE3-48944A00F0EF}"/>
                </a:ext>
              </a:extLst>
            </p:cNvPr>
            <p:cNvGrpSpPr/>
            <p:nvPr/>
          </p:nvGrpSpPr>
          <p:grpSpPr>
            <a:xfrm>
              <a:off x="613200" y="2125200"/>
              <a:ext cx="921600" cy="964800"/>
              <a:chOff x="460800" y="1641600"/>
              <a:chExt cx="8222400" cy="4053600"/>
            </a:xfrm>
          </p:grpSpPr>
          <p:sp>
            <p:nvSpPr>
              <p:cNvPr id="84" name="Rectangle 83">
                <a:extLst>
                  <a:ext uri="{FF2B5EF4-FFF2-40B4-BE49-F238E27FC236}">
                    <a16:creationId xmlns:a16="http://schemas.microsoft.com/office/drawing/2014/main" id="{AF9C0450-6C4C-ABF1-631D-0F8AD6B68545}"/>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6F542902-D617-B391-BA21-510AAA806DC1}"/>
                  </a:ext>
                </a:extLst>
              </p:cNvPr>
              <p:cNvGrpSpPr/>
              <p:nvPr/>
            </p:nvGrpSpPr>
            <p:grpSpPr>
              <a:xfrm>
                <a:off x="528890" y="1708140"/>
                <a:ext cx="8086220" cy="3920687"/>
                <a:chOff x="528890" y="1708140"/>
                <a:chExt cx="8086220" cy="3920687"/>
              </a:xfrm>
            </p:grpSpPr>
            <p:sp>
              <p:nvSpPr>
                <p:cNvPr id="86" name="Flowchart: Process 85">
                  <a:extLst>
                    <a:ext uri="{FF2B5EF4-FFF2-40B4-BE49-F238E27FC236}">
                      <a16:creationId xmlns:a16="http://schemas.microsoft.com/office/drawing/2014/main" id="{E7836E2C-08B4-9552-30E6-E4A4F2290F6B}"/>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87" name="Flowchart: Process 86">
                  <a:extLst>
                    <a:ext uri="{FF2B5EF4-FFF2-40B4-BE49-F238E27FC236}">
                      <a16:creationId xmlns:a16="http://schemas.microsoft.com/office/drawing/2014/main" id="{D379F1EA-4915-7E49-9445-9B582F3A0DC2}"/>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88" name="Flowchart: Process 87">
                  <a:extLst>
                    <a:ext uri="{FF2B5EF4-FFF2-40B4-BE49-F238E27FC236}">
                      <a16:creationId xmlns:a16="http://schemas.microsoft.com/office/drawing/2014/main" id="{D86E97B4-ADBA-439E-13C4-02E16BD4522F}"/>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89" name="Flowchart: Process 88">
                  <a:extLst>
                    <a:ext uri="{FF2B5EF4-FFF2-40B4-BE49-F238E27FC236}">
                      <a16:creationId xmlns:a16="http://schemas.microsoft.com/office/drawing/2014/main" id="{D552BE5D-8E17-2756-0134-67EEEE4F2BCE}"/>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90" name="Flowchart: Process 89">
                  <a:extLst>
                    <a:ext uri="{FF2B5EF4-FFF2-40B4-BE49-F238E27FC236}">
                      <a16:creationId xmlns:a16="http://schemas.microsoft.com/office/drawing/2014/main" id="{45A263CD-0F1B-536C-1567-BE2D75EBFA79}"/>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91" name="Flowchart: Process 90">
                  <a:extLst>
                    <a:ext uri="{FF2B5EF4-FFF2-40B4-BE49-F238E27FC236}">
                      <a16:creationId xmlns:a16="http://schemas.microsoft.com/office/drawing/2014/main" id="{E3EC3CB8-1554-D694-00AC-1514B105656D}"/>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92" name="Group 91">
                  <a:extLst>
                    <a:ext uri="{FF2B5EF4-FFF2-40B4-BE49-F238E27FC236}">
                      <a16:creationId xmlns:a16="http://schemas.microsoft.com/office/drawing/2014/main" id="{FAFEC484-2F7B-3B26-40C8-ACE2954BD491}"/>
                    </a:ext>
                  </a:extLst>
                </p:cNvPr>
                <p:cNvGrpSpPr/>
                <p:nvPr/>
              </p:nvGrpSpPr>
              <p:grpSpPr>
                <a:xfrm>
                  <a:off x="4149566" y="1708140"/>
                  <a:ext cx="1351917" cy="420915"/>
                  <a:chOff x="254724" y="2293511"/>
                  <a:chExt cx="1351917" cy="420915"/>
                </a:xfrm>
              </p:grpSpPr>
              <p:sp>
                <p:nvSpPr>
                  <p:cNvPr id="119" name="Flowchart: Process 118">
                    <a:extLst>
                      <a:ext uri="{FF2B5EF4-FFF2-40B4-BE49-F238E27FC236}">
                        <a16:creationId xmlns:a16="http://schemas.microsoft.com/office/drawing/2014/main" id="{7E3ECA47-389D-470F-E2AB-9B1AD1BE0C97}"/>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20" name="Oval 119">
                    <a:extLst>
                      <a:ext uri="{FF2B5EF4-FFF2-40B4-BE49-F238E27FC236}">
                        <a16:creationId xmlns:a16="http://schemas.microsoft.com/office/drawing/2014/main" id="{D8CC9EA5-69B8-C2FA-AAA2-3DFA5BBB291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21" name="Oval 120">
                    <a:extLst>
                      <a:ext uri="{FF2B5EF4-FFF2-40B4-BE49-F238E27FC236}">
                        <a16:creationId xmlns:a16="http://schemas.microsoft.com/office/drawing/2014/main" id="{39DAC14E-79EA-55B3-D281-0DFB880962D9}"/>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93" name="Group 92">
                  <a:extLst>
                    <a:ext uri="{FF2B5EF4-FFF2-40B4-BE49-F238E27FC236}">
                      <a16:creationId xmlns:a16="http://schemas.microsoft.com/office/drawing/2014/main" id="{5FD57074-5CEC-F781-49CA-EEE54B0B575E}"/>
                    </a:ext>
                  </a:extLst>
                </p:cNvPr>
                <p:cNvGrpSpPr/>
                <p:nvPr/>
              </p:nvGrpSpPr>
              <p:grpSpPr>
                <a:xfrm>
                  <a:off x="2126958" y="3071583"/>
                  <a:ext cx="1351917" cy="420915"/>
                  <a:chOff x="254724" y="2293511"/>
                  <a:chExt cx="1351917" cy="420915"/>
                </a:xfrm>
              </p:grpSpPr>
              <p:sp>
                <p:nvSpPr>
                  <p:cNvPr id="116" name="Flowchart: Process 115">
                    <a:extLst>
                      <a:ext uri="{FF2B5EF4-FFF2-40B4-BE49-F238E27FC236}">
                        <a16:creationId xmlns:a16="http://schemas.microsoft.com/office/drawing/2014/main" id="{0C16C32E-29A5-2C7B-D5EF-69D54EEAE6A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17" name="Oval 116">
                    <a:extLst>
                      <a:ext uri="{FF2B5EF4-FFF2-40B4-BE49-F238E27FC236}">
                        <a16:creationId xmlns:a16="http://schemas.microsoft.com/office/drawing/2014/main" id="{DA9E2B8D-15F5-F693-BA10-B16BBF66A077}"/>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18" name="Oval 117">
                    <a:extLst>
                      <a:ext uri="{FF2B5EF4-FFF2-40B4-BE49-F238E27FC236}">
                        <a16:creationId xmlns:a16="http://schemas.microsoft.com/office/drawing/2014/main" id="{048449D6-0569-2082-E140-2116CBB4FEC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94" name="Group 93">
                  <a:extLst>
                    <a:ext uri="{FF2B5EF4-FFF2-40B4-BE49-F238E27FC236}">
                      <a16:creationId xmlns:a16="http://schemas.microsoft.com/office/drawing/2014/main" id="{9BADE756-5F07-2752-62BF-D36CA00D240D}"/>
                    </a:ext>
                  </a:extLst>
                </p:cNvPr>
                <p:cNvGrpSpPr/>
                <p:nvPr/>
              </p:nvGrpSpPr>
              <p:grpSpPr>
                <a:xfrm>
                  <a:off x="6393065" y="3031177"/>
                  <a:ext cx="1351917" cy="420915"/>
                  <a:chOff x="254724" y="2293511"/>
                  <a:chExt cx="1351917" cy="420915"/>
                </a:xfrm>
              </p:grpSpPr>
              <p:sp>
                <p:nvSpPr>
                  <p:cNvPr id="113" name="Flowchart: Process 112">
                    <a:extLst>
                      <a:ext uri="{FF2B5EF4-FFF2-40B4-BE49-F238E27FC236}">
                        <a16:creationId xmlns:a16="http://schemas.microsoft.com/office/drawing/2014/main" id="{00BC7394-4210-09CE-DDBA-DB52B8CA38CB}"/>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14" name="Oval 113">
                    <a:extLst>
                      <a:ext uri="{FF2B5EF4-FFF2-40B4-BE49-F238E27FC236}">
                        <a16:creationId xmlns:a16="http://schemas.microsoft.com/office/drawing/2014/main" id="{BEA5B82C-2FB7-2CBC-DA67-C59C0D25D823}"/>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15" name="Oval 114">
                    <a:extLst>
                      <a:ext uri="{FF2B5EF4-FFF2-40B4-BE49-F238E27FC236}">
                        <a16:creationId xmlns:a16="http://schemas.microsoft.com/office/drawing/2014/main" id="{87901EA3-C4AD-495C-4B1F-3944DB0B66E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95" name="Group 94">
                  <a:extLst>
                    <a:ext uri="{FF2B5EF4-FFF2-40B4-BE49-F238E27FC236}">
                      <a16:creationId xmlns:a16="http://schemas.microsoft.com/office/drawing/2014/main" id="{8ABA2A08-46B1-FF1C-DF82-57FC64D64F83}"/>
                    </a:ext>
                  </a:extLst>
                </p:cNvPr>
                <p:cNvGrpSpPr/>
                <p:nvPr/>
              </p:nvGrpSpPr>
              <p:grpSpPr>
                <a:xfrm>
                  <a:off x="1050815" y="4139586"/>
                  <a:ext cx="1351917" cy="420915"/>
                  <a:chOff x="254724" y="2293511"/>
                  <a:chExt cx="1351917" cy="420915"/>
                </a:xfrm>
              </p:grpSpPr>
              <p:sp>
                <p:nvSpPr>
                  <p:cNvPr id="110" name="Flowchart: Process 109">
                    <a:extLst>
                      <a:ext uri="{FF2B5EF4-FFF2-40B4-BE49-F238E27FC236}">
                        <a16:creationId xmlns:a16="http://schemas.microsoft.com/office/drawing/2014/main" id="{C9FD98E8-7CEB-E5E2-116A-BB292A19CD80}"/>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11" name="Oval 110">
                    <a:extLst>
                      <a:ext uri="{FF2B5EF4-FFF2-40B4-BE49-F238E27FC236}">
                        <a16:creationId xmlns:a16="http://schemas.microsoft.com/office/drawing/2014/main" id="{4ED3747C-7BDB-4E3B-A160-F95181D3630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12" name="Oval 111">
                    <a:extLst>
                      <a:ext uri="{FF2B5EF4-FFF2-40B4-BE49-F238E27FC236}">
                        <a16:creationId xmlns:a16="http://schemas.microsoft.com/office/drawing/2014/main" id="{B6E7309B-FD0C-BE8C-C318-82F2F83087CF}"/>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96" name="Group 95">
                  <a:extLst>
                    <a:ext uri="{FF2B5EF4-FFF2-40B4-BE49-F238E27FC236}">
                      <a16:creationId xmlns:a16="http://schemas.microsoft.com/office/drawing/2014/main" id="{5E652B9E-B7F6-3FA3-C7D6-F4C4679B6E59}"/>
                    </a:ext>
                  </a:extLst>
                </p:cNvPr>
                <p:cNvGrpSpPr/>
                <p:nvPr/>
              </p:nvGrpSpPr>
              <p:grpSpPr>
                <a:xfrm>
                  <a:off x="5327069" y="4139585"/>
                  <a:ext cx="1351917" cy="420915"/>
                  <a:chOff x="254724" y="2293511"/>
                  <a:chExt cx="1351917" cy="420915"/>
                </a:xfrm>
              </p:grpSpPr>
              <p:sp>
                <p:nvSpPr>
                  <p:cNvPr id="107" name="Flowchart: Process 106">
                    <a:extLst>
                      <a:ext uri="{FF2B5EF4-FFF2-40B4-BE49-F238E27FC236}">
                        <a16:creationId xmlns:a16="http://schemas.microsoft.com/office/drawing/2014/main" id="{B4368EE7-EAA9-6B7D-FC69-5652305ADA8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08" name="Oval 107">
                    <a:extLst>
                      <a:ext uri="{FF2B5EF4-FFF2-40B4-BE49-F238E27FC236}">
                        <a16:creationId xmlns:a16="http://schemas.microsoft.com/office/drawing/2014/main" id="{784CD383-5B3F-F18A-00E2-5D874883C7BE}"/>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09" name="Oval 108">
                    <a:extLst>
                      <a:ext uri="{FF2B5EF4-FFF2-40B4-BE49-F238E27FC236}">
                        <a16:creationId xmlns:a16="http://schemas.microsoft.com/office/drawing/2014/main" id="{B304B28D-A82C-EF26-AA04-D44EC296C2C0}"/>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97" name="Connector: Elbow 96">
                  <a:extLst>
                    <a:ext uri="{FF2B5EF4-FFF2-40B4-BE49-F238E27FC236}">
                      <a16:creationId xmlns:a16="http://schemas.microsoft.com/office/drawing/2014/main" id="{F3442B9C-6015-9F5F-F2EB-89289D2E3DE4}"/>
                    </a:ext>
                  </a:extLst>
                </p:cNvPr>
                <p:cNvCxnSpPr>
                  <a:stCxn id="111" idx="2"/>
                  <a:endCxn id="86"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98" name="Connector: Elbow 97">
                  <a:extLst>
                    <a:ext uri="{FF2B5EF4-FFF2-40B4-BE49-F238E27FC236}">
                      <a16:creationId xmlns:a16="http://schemas.microsoft.com/office/drawing/2014/main" id="{E17EBE70-C305-7178-ACCB-E2346CA5D63F}"/>
                    </a:ext>
                  </a:extLst>
                </p:cNvPr>
                <p:cNvCxnSpPr>
                  <a:stCxn id="112" idx="6"/>
                  <a:endCxn id="87"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99" name="Connector: Elbow 98">
                  <a:extLst>
                    <a:ext uri="{FF2B5EF4-FFF2-40B4-BE49-F238E27FC236}">
                      <a16:creationId xmlns:a16="http://schemas.microsoft.com/office/drawing/2014/main" id="{2ECD4111-7B64-5B66-825E-0AFB6285C586}"/>
                    </a:ext>
                  </a:extLst>
                </p:cNvPr>
                <p:cNvCxnSpPr>
                  <a:stCxn id="108" idx="2"/>
                  <a:endCxn id="89"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00" name="Connector: Elbow 99">
                  <a:extLst>
                    <a:ext uri="{FF2B5EF4-FFF2-40B4-BE49-F238E27FC236}">
                      <a16:creationId xmlns:a16="http://schemas.microsoft.com/office/drawing/2014/main" id="{F8BD3705-B2E0-C70B-2B59-7AAE96A8B850}"/>
                    </a:ext>
                  </a:extLst>
                </p:cNvPr>
                <p:cNvCxnSpPr>
                  <a:cxnSpLocks/>
                  <a:stCxn id="109" idx="6"/>
                  <a:endCxn id="90"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01" name="Connector: Elbow 100">
                  <a:extLst>
                    <a:ext uri="{FF2B5EF4-FFF2-40B4-BE49-F238E27FC236}">
                      <a16:creationId xmlns:a16="http://schemas.microsoft.com/office/drawing/2014/main" id="{E87038D2-66BE-B071-7CC4-B6513F643B48}"/>
                    </a:ext>
                  </a:extLst>
                </p:cNvPr>
                <p:cNvCxnSpPr>
                  <a:stCxn id="117" idx="2"/>
                  <a:endCxn id="110"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02" name="Connector: Elbow 101">
                  <a:extLst>
                    <a:ext uri="{FF2B5EF4-FFF2-40B4-BE49-F238E27FC236}">
                      <a16:creationId xmlns:a16="http://schemas.microsoft.com/office/drawing/2014/main" id="{AAC98C61-40C7-3042-F048-6F730230113E}"/>
                    </a:ext>
                  </a:extLst>
                </p:cNvPr>
                <p:cNvCxnSpPr>
                  <a:stCxn id="118" idx="6"/>
                  <a:endCxn id="88"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03" name="Connector: Elbow 102">
                  <a:extLst>
                    <a:ext uri="{FF2B5EF4-FFF2-40B4-BE49-F238E27FC236}">
                      <a16:creationId xmlns:a16="http://schemas.microsoft.com/office/drawing/2014/main" id="{280B9458-B574-AF76-F2DC-09367E9CF5A2}"/>
                    </a:ext>
                  </a:extLst>
                </p:cNvPr>
                <p:cNvCxnSpPr>
                  <a:stCxn id="114" idx="2"/>
                  <a:endCxn id="107"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04" name="Connector: Elbow 103">
                  <a:extLst>
                    <a:ext uri="{FF2B5EF4-FFF2-40B4-BE49-F238E27FC236}">
                      <a16:creationId xmlns:a16="http://schemas.microsoft.com/office/drawing/2014/main" id="{20B75C34-8CFB-067B-4C61-51A1A6158A6C}"/>
                    </a:ext>
                  </a:extLst>
                </p:cNvPr>
                <p:cNvCxnSpPr>
                  <a:stCxn id="115" idx="6"/>
                  <a:endCxn id="91"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05" name="Connector: Elbow 104">
                  <a:extLst>
                    <a:ext uri="{FF2B5EF4-FFF2-40B4-BE49-F238E27FC236}">
                      <a16:creationId xmlns:a16="http://schemas.microsoft.com/office/drawing/2014/main" id="{907D43E9-9A13-E5DF-8E4C-6DB68CC85EF5}"/>
                    </a:ext>
                  </a:extLst>
                </p:cNvPr>
                <p:cNvCxnSpPr>
                  <a:stCxn id="120" idx="2"/>
                  <a:endCxn id="116"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06" name="Connector: Elbow 105">
                  <a:extLst>
                    <a:ext uri="{FF2B5EF4-FFF2-40B4-BE49-F238E27FC236}">
                      <a16:creationId xmlns:a16="http://schemas.microsoft.com/office/drawing/2014/main" id="{C8962510-29B9-EE91-86A9-9F26F5698277}"/>
                    </a:ext>
                  </a:extLst>
                </p:cNvPr>
                <p:cNvCxnSpPr>
                  <a:cxnSpLocks/>
                  <a:stCxn id="121" idx="6"/>
                  <a:endCxn id="113"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122" name="Group 121">
              <a:extLst>
                <a:ext uri="{FF2B5EF4-FFF2-40B4-BE49-F238E27FC236}">
                  <a16:creationId xmlns:a16="http://schemas.microsoft.com/office/drawing/2014/main" id="{6FC87FAD-D16B-990E-A380-D83A00EBBF40}"/>
                </a:ext>
              </a:extLst>
            </p:cNvPr>
            <p:cNvGrpSpPr/>
            <p:nvPr/>
          </p:nvGrpSpPr>
          <p:grpSpPr>
            <a:xfrm>
              <a:off x="765600" y="2277600"/>
              <a:ext cx="921600" cy="964800"/>
              <a:chOff x="460800" y="1641600"/>
              <a:chExt cx="8222400" cy="4053600"/>
            </a:xfrm>
          </p:grpSpPr>
          <p:sp>
            <p:nvSpPr>
              <p:cNvPr id="123" name="Rectangle 122">
                <a:extLst>
                  <a:ext uri="{FF2B5EF4-FFF2-40B4-BE49-F238E27FC236}">
                    <a16:creationId xmlns:a16="http://schemas.microsoft.com/office/drawing/2014/main" id="{AFF26AEA-F71E-D16F-7E61-414411E5DDC5}"/>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4" name="Group 123">
                <a:extLst>
                  <a:ext uri="{FF2B5EF4-FFF2-40B4-BE49-F238E27FC236}">
                    <a16:creationId xmlns:a16="http://schemas.microsoft.com/office/drawing/2014/main" id="{7BFB41D0-B4DE-81FD-BAFB-E575DC9277A7}"/>
                  </a:ext>
                </a:extLst>
              </p:cNvPr>
              <p:cNvGrpSpPr/>
              <p:nvPr/>
            </p:nvGrpSpPr>
            <p:grpSpPr>
              <a:xfrm>
                <a:off x="528890" y="1708140"/>
                <a:ext cx="8086220" cy="3920687"/>
                <a:chOff x="528890" y="1708140"/>
                <a:chExt cx="8086220" cy="3920687"/>
              </a:xfrm>
            </p:grpSpPr>
            <p:sp>
              <p:nvSpPr>
                <p:cNvPr id="125" name="Flowchart: Process 124">
                  <a:extLst>
                    <a:ext uri="{FF2B5EF4-FFF2-40B4-BE49-F238E27FC236}">
                      <a16:creationId xmlns:a16="http://schemas.microsoft.com/office/drawing/2014/main" id="{5C61CC1B-AA1B-66C6-37E3-97F13C8FB14A}"/>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26" name="Flowchart: Process 125">
                  <a:extLst>
                    <a:ext uri="{FF2B5EF4-FFF2-40B4-BE49-F238E27FC236}">
                      <a16:creationId xmlns:a16="http://schemas.microsoft.com/office/drawing/2014/main" id="{5DC8E7E8-73FB-4860-389B-A3F3DB6DA062}"/>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27" name="Flowchart: Process 126">
                  <a:extLst>
                    <a:ext uri="{FF2B5EF4-FFF2-40B4-BE49-F238E27FC236}">
                      <a16:creationId xmlns:a16="http://schemas.microsoft.com/office/drawing/2014/main" id="{D40C787A-6F44-8D01-A9EA-857D56D304FA}"/>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28" name="Flowchart: Process 127">
                  <a:extLst>
                    <a:ext uri="{FF2B5EF4-FFF2-40B4-BE49-F238E27FC236}">
                      <a16:creationId xmlns:a16="http://schemas.microsoft.com/office/drawing/2014/main" id="{D6E648C8-AA11-1B66-D87D-677544EC0ECA}"/>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29" name="Flowchart: Process 128">
                  <a:extLst>
                    <a:ext uri="{FF2B5EF4-FFF2-40B4-BE49-F238E27FC236}">
                      <a16:creationId xmlns:a16="http://schemas.microsoft.com/office/drawing/2014/main" id="{7BAF967D-9EDC-C514-B998-6D0E484E1EE3}"/>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30" name="Flowchart: Process 129">
                  <a:extLst>
                    <a:ext uri="{FF2B5EF4-FFF2-40B4-BE49-F238E27FC236}">
                      <a16:creationId xmlns:a16="http://schemas.microsoft.com/office/drawing/2014/main" id="{F06CBE60-9092-78DA-1FA5-10B42067C781}"/>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131" name="Group 130">
                  <a:extLst>
                    <a:ext uri="{FF2B5EF4-FFF2-40B4-BE49-F238E27FC236}">
                      <a16:creationId xmlns:a16="http://schemas.microsoft.com/office/drawing/2014/main" id="{2E7708C3-2208-F434-40DB-A3C2A8655354}"/>
                    </a:ext>
                  </a:extLst>
                </p:cNvPr>
                <p:cNvGrpSpPr/>
                <p:nvPr/>
              </p:nvGrpSpPr>
              <p:grpSpPr>
                <a:xfrm>
                  <a:off x="4149566" y="1708140"/>
                  <a:ext cx="1351917" cy="420915"/>
                  <a:chOff x="254724" y="2293511"/>
                  <a:chExt cx="1351917" cy="420915"/>
                </a:xfrm>
              </p:grpSpPr>
              <p:sp>
                <p:nvSpPr>
                  <p:cNvPr id="158" name="Flowchart: Process 157">
                    <a:extLst>
                      <a:ext uri="{FF2B5EF4-FFF2-40B4-BE49-F238E27FC236}">
                        <a16:creationId xmlns:a16="http://schemas.microsoft.com/office/drawing/2014/main" id="{83F7A608-411D-EC8E-9979-47B0712AF8FB}"/>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59" name="Oval 158">
                    <a:extLst>
                      <a:ext uri="{FF2B5EF4-FFF2-40B4-BE49-F238E27FC236}">
                        <a16:creationId xmlns:a16="http://schemas.microsoft.com/office/drawing/2014/main" id="{D8D30D0B-C3DC-DD20-C212-CD4A3361527B}"/>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60" name="Oval 159">
                    <a:extLst>
                      <a:ext uri="{FF2B5EF4-FFF2-40B4-BE49-F238E27FC236}">
                        <a16:creationId xmlns:a16="http://schemas.microsoft.com/office/drawing/2014/main" id="{B24C54B0-A5B2-3315-6301-12A84516D47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32" name="Group 131">
                  <a:extLst>
                    <a:ext uri="{FF2B5EF4-FFF2-40B4-BE49-F238E27FC236}">
                      <a16:creationId xmlns:a16="http://schemas.microsoft.com/office/drawing/2014/main" id="{611238ED-3EE4-5F63-930F-8721F6D1A00A}"/>
                    </a:ext>
                  </a:extLst>
                </p:cNvPr>
                <p:cNvGrpSpPr/>
                <p:nvPr/>
              </p:nvGrpSpPr>
              <p:grpSpPr>
                <a:xfrm>
                  <a:off x="2126958" y="3071583"/>
                  <a:ext cx="1351917" cy="420915"/>
                  <a:chOff x="254724" y="2293511"/>
                  <a:chExt cx="1351917" cy="420915"/>
                </a:xfrm>
              </p:grpSpPr>
              <p:sp>
                <p:nvSpPr>
                  <p:cNvPr id="155" name="Flowchart: Process 154">
                    <a:extLst>
                      <a:ext uri="{FF2B5EF4-FFF2-40B4-BE49-F238E27FC236}">
                        <a16:creationId xmlns:a16="http://schemas.microsoft.com/office/drawing/2014/main" id="{CDAD13D5-FFE9-2CE7-74ED-7FA2F5CD837D}"/>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56" name="Oval 155">
                    <a:extLst>
                      <a:ext uri="{FF2B5EF4-FFF2-40B4-BE49-F238E27FC236}">
                        <a16:creationId xmlns:a16="http://schemas.microsoft.com/office/drawing/2014/main" id="{D912E5CE-8028-8C6A-792D-6003347813B5}"/>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57" name="Oval 156">
                    <a:extLst>
                      <a:ext uri="{FF2B5EF4-FFF2-40B4-BE49-F238E27FC236}">
                        <a16:creationId xmlns:a16="http://schemas.microsoft.com/office/drawing/2014/main" id="{C65E9C88-10F7-1171-DCFE-B0FA273FDF54}"/>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33" name="Group 132">
                  <a:extLst>
                    <a:ext uri="{FF2B5EF4-FFF2-40B4-BE49-F238E27FC236}">
                      <a16:creationId xmlns:a16="http://schemas.microsoft.com/office/drawing/2014/main" id="{37181AB2-E1DD-A137-A8DC-9AC026F17540}"/>
                    </a:ext>
                  </a:extLst>
                </p:cNvPr>
                <p:cNvGrpSpPr/>
                <p:nvPr/>
              </p:nvGrpSpPr>
              <p:grpSpPr>
                <a:xfrm>
                  <a:off x="6393065" y="3031177"/>
                  <a:ext cx="1351917" cy="420915"/>
                  <a:chOff x="254724" y="2293511"/>
                  <a:chExt cx="1351917" cy="420915"/>
                </a:xfrm>
              </p:grpSpPr>
              <p:sp>
                <p:nvSpPr>
                  <p:cNvPr id="152" name="Flowchart: Process 151">
                    <a:extLst>
                      <a:ext uri="{FF2B5EF4-FFF2-40B4-BE49-F238E27FC236}">
                        <a16:creationId xmlns:a16="http://schemas.microsoft.com/office/drawing/2014/main" id="{7B696878-117A-60E0-92B5-614F080D359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53" name="Oval 152">
                    <a:extLst>
                      <a:ext uri="{FF2B5EF4-FFF2-40B4-BE49-F238E27FC236}">
                        <a16:creationId xmlns:a16="http://schemas.microsoft.com/office/drawing/2014/main" id="{B60CB263-43DF-D1FE-B3F5-8B458DC0767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54" name="Oval 153">
                    <a:extLst>
                      <a:ext uri="{FF2B5EF4-FFF2-40B4-BE49-F238E27FC236}">
                        <a16:creationId xmlns:a16="http://schemas.microsoft.com/office/drawing/2014/main" id="{AD4CE2F2-36F8-E3D8-7406-4C911AB3BDF5}"/>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34" name="Group 133">
                  <a:extLst>
                    <a:ext uri="{FF2B5EF4-FFF2-40B4-BE49-F238E27FC236}">
                      <a16:creationId xmlns:a16="http://schemas.microsoft.com/office/drawing/2014/main" id="{EBB5B9E4-2027-3569-21C4-084B76D55381}"/>
                    </a:ext>
                  </a:extLst>
                </p:cNvPr>
                <p:cNvGrpSpPr/>
                <p:nvPr/>
              </p:nvGrpSpPr>
              <p:grpSpPr>
                <a:xfrm>
                  <a:off x="1050815" y="4139586"/>
                  <a:ext cx="1351917" cy="420915"/>
                  <a:chOff x="254724" y="2293511"/>
                  <a:chExt cx="1351917" cy="420915"/>
                </a:xfrm>
              </p:grpSpPr>
              <p:sp>
                <p:nvSpPr>
                  <p:cNvPr id="149" name="Flowchart: Process 148">
                    <a:extLst>
                      <a:ext uri="{FF2B5EF4-FFF2-40B4-BE49-F238E27FC236}">
                        <a16:creationId xmlns:a16="http://schemas.microsoft.com/office/drawing/2014/main" id="{2A5DF3D9-1A91-E299-2898-31F579577DD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50" name="Oval 149">
                    <a:extLst>
                      <a:ext uri="{FF2B5EF4-FFF2-40B4-BE49-F238E27FC236}">
                        <a16:creationId xmlns:a16="http://schemas.microsoft.com/office/drawing/2014/main" id="{F8EEC283-B0E8-4C0A-A584-8A59887AF6E2}"/>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51" name="Oval 150">
                    <a:extLst>
                      <a:ext uri="{FF2B5EF4-FFF2-40B4-BE49-F238E27FC236}">
                        <a16:creationId xmlns:a16="http://schemas.microsoft.com/office/drawing/2014/main" id="{9D09A275-B9DF-EA9C-6BED-2E6363DEF4C0}"/>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35" name="Group 134">
                  <a:extLst>
                    <a:ext uri="{FF2B5EF4-FFF2-40B4-BE49-F238E27FC236}">
                      <a16:creationId xmlns:a16="http://schemas.microsoft.com/office/drawing/2014/main" id="{9F2989C7-2CC8-C6E8-C661-7F91B89ADAA5}"/>
                    </a:ext>
                  </a:extLst>
                </p:cNvPr>
                <p:cNvGrpSpPr/>
                <p:nvPr/>
              </p:nvGrpSpPr>
              <p:grpSpPr>
                <a:xfrm>
                  <a:off x="5327069" y="4139585"/>
                  <a:ext cx="1351917" cy="420915"/>
                  <a:chOff x="254724" y="2293511"/>
                  <a:chExt cx="1351917" cy="420915"/>
                </a:xfrm>
              </p:grpSpPr>
              <p:sp>
                <p:nvSpPr>
                  <p:cNvPr id="146" name="Flowchart: Process 145">
                    <a:extLst>
                      <a:ext uri="{FF2B5EF4-FFF2-40B4-BE49-F238E27FC236}">
                        <a16:creationId xmlns:a16="http://schemas.microsoft.com/office/drawing/2014/main" id="{00ACC3F6-F0CB-15CB-B6F5-AF444677582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47" name="Oval 146">
                    <a:extLst>
                      <a:ext uri="{FF2B5EF4-FFF2-40B4-BE49-F238E27FC236}">
                        <a16:creationId xmlns:a16="http://schemas.microsoft.com/office/drawing/2014/main" id="{1DEE6B82-9808-10F6-92D9-4DABEDEC2E4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48" name="Oval 147">
                    <a:extLst>
                      <a:ext uri="{FF2B5EF4-FFF2-40B4-BE49-F238E27FC236}">
                        <a16:creationId xmlns:a16="http://schemas.microsoft.com/office/drawing/2014/main" id="{9E730090-DEE0-2EED-3759-DC3DCAF2C555}"/>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136" name="Connector: Elbow 135">
                  <a:extLst>
                    <a:ext uri="{FF2B5EF4-FFF2-40B4-BE49-F238E27FC236}">
                      <a16:creationId xmlns:a16="http://schemas.microsoft.com/office/drawing/2014/main" id="{A87D576B-4ED6-CAAA-46F1-CE55E99349BA}"/>
                    </a:ext>
                  </a:extLst>
                </p:cNvPr>
                <p:cNvCxnSpPr>
                  <a:stCxn id="150" idx="2"/>
                  <a:endCxn id="125"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37" name="Connector: Elbow 136">
                  <a:extLst>
                    <a:ext uri="{FF2B5EF4-FFF2-40B4-BE49-F238E27FC236}">
                      <a16:creationId xmlns:a16="http://schemas.microsoft.com/office/drawing/2014/main" id="{35325DD0-A792-589E-595A-4AC4587EE4EC}"/>
                    </a:ext>
                  </a:extLst>
                </p:cNvPr>
                <p:cNvCxnSpPr>
                  <a:stCxn id="151" idx="6"/>
                  <a:endCxn id="126"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38" name="Connector: Elbow 137">
                  <a:extLst>
                    <a:ext uri="{FF2B5EF4-FFF2-40B4-BE49-F238E27FC236}">
                      <a16:creationId xmlns:a16="http://schemas.microsoft.com/office/drawing/2014/main" id="{AC67FA99-FEEB-4512-5C18-C40CAB220B5B}"/>
                    </a:ext>
                  </a:extLst>
                </p:cNvPr>
                <p:cNvCxnSpPr>
                  <a:stCxn id="147" idx="2"/>
                  <a:endCxn id="128"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39" name="Connector: Elbow 138">
                  <a:extLst>
                    <a:ext uri="{FF2B5EF4-FFF2-40B4-BE49-F238E27FC236}">
                      <a16:creationId xmlns:a16="http://schemas.microsoft.com/office/drawing/2014/main" id="{651AD627-C318-342A-4D13-C6A2AD7168E6}"/>
                    </a:ext>
                  </a:extLst>
                </p:cNvPr>
                <p:cNvCxnSpPr>
                  <a:cxnSpLocks/>
                  <a:stCxn id="148" idx="6"/>
                  <a:endCxn id="129"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40" name="Connector: Elbow 139">
                  <a:extLst>
                    <a:ext uri="{FF2B5EF4-FFF2-40B4-BE49-F238E27FC236}">
                      <a16:creationId xmlns:a16="http://schemas.microsoft.com/office/drawing/2014/main" id="{A5B93B03-FF80-B645-23BF-D62034AB718E}"/>
                    </a:ext>
                  </a:extLst>
                </p:cNvPr>
                <p:cNvCxnSpPr>
                  <a:stCxn id="156" idx="2"/>
                  <a:endCxn id="149"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41" name="Connector: Elbow 140">
                  <a:extLst>
                    <a:ext uri="{FF2B5EF4-FFF2-40B4-BE49-F238E27FC236}">
                      <a16:creationId xmlns:a16="http://schemas.microsoft.com/office/drawing/2014/main" id="{11CFA5D6-DD58-B408-8AD7-6B3B8DD24488}"/>
                    </a:ext>
                  </a:extLst>
                </p:cNvPr>
                <p:cNvCxnSpPr>
                  <a:stCxn id="157" idx="6"/>
                  <a:endCxn id="127"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42" name="Connector: Elbow 141">
                  <a:extLst>
                    <a:ext uri="{FF2B5EF4-FFF2-40B4-BE49-F238E27FC236}">
                      <a16:creationId xmlns:a16="http://schemas.microsoft.com/office/drawing/2014/main" id="{6972E435-7E8B-FC2E-0D0F-2F156105EC75}"/>
                    </a:ext>
                  </a:extLst>
                </p:cNvPr>
                <p:cNvCxnSpPr>
                  <a:stCxn id="153" idx="2"/>
                  <a:endCxn id="146"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43" name="Connector: Elbow 142">
                  <a:extLst>
                    <a:ext uri="{FF2B5EF4-FFF2-40B4-BE49-F238E27FC236}">
                      <a16:creationId xmlns:a16="http://schemas.microsoft.com/office/drawing/2014/main" id="{0D12D643-B429-ACB4-C7B4-1C001A07EAC7}"/>
                    </a:ext>
                  </a:extLst>
                </p:cNvPr>
                <p:cNvCxnSpPr>
                  <a:stCxn id="154" idx="6"/>
                  <a:endCxn id="130"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44" name="Connector: Elbow 143">
                  <a:extLst>
                    <a:ext uri="{FF2B5EF4-FFF2-40B4-BE49-F238E27FC236}">
                      <a16:creationId xmlns:a16="http://schemas.microsoft.com/office/drawing/2014/main" id="{061681D5-0595-3D80-111D-FA8339B4C190}"/>
                    </a:ext>
                  </a:extLst>
                </p:cNvPr>
                <p:cNvCxnSpPr>
                  <a:stCxn id="159" idx="2"/>
                  <a:endCxn id="155"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45" name="Connector: Elbow 144">
                  <a:extLst>
                    <a:ext uri="{FF2B5EF4-FFF2-40B4-BE49-F238E27FC236}">
                      <a16:creationId xmlns:a16="http://schemas.microsoft.com/office/drawing/2014/main" id="{47C44ECB-F2C6-3EDC-5955-32816555E4F4}"/>
                    </a:ext>
                  </a:extLst>
                </p:cNvPr>
                <p:cNvCxnSpPr>
                  <a:cxnSpLocks/>
                  <a:stCxn id="160" idx="6"/>
                  <a:endCxn id="152"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161" name="Group 160">
              <a:extLst>
                <a:ext uri="{FF2B5EF4-FFF2-40B4-BE49-F238E27FC236}">
                  <a16:creationId xmlns:a16="http://schemas.microsoft.com/office/drawing/2014/main" id="{8AD0870E-B88C-7529-065F-F0AD8AB99314}"/>
                </a:ext>
              </a:extLst>
            </p:cNvPr>
            <p:cNvGrpSpPr/>
            <p:nvPr/>
          </p:nvGrpSpPr>
          <p:grpSpPr>
            <a:xfrm>
              <a:off x="918000" y="2430000"/>
              <a:ext cx="921600" cy="964800"/>
              <a:chOff x="460800" y="1641600"/>
              <a:chExt cx="8222400" cy="4053600"/>
            </a:xfrm>
          </p:grpSpPr>
          <p:sp>
            <p:nvSpPr>
              <p:cNvPr id="162" name="Rectangle 161">
                <a:extLst>
                  <a:ext uri="{FF2B5EF4-FFF2-40B4-BE49-F238E27FC236}">
                    <a16:creationId xmlns:a16="http://schemas.microsoft.com/office/drawing/2014/main" id="{C3CD9A65-9C83-0D76-88C1-ED21E6EF0029}"/>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52273968-97E9-CADF-6A6E-7052DFA549B7}"/>
                  </a:ext>
                </a:extLst>
              </p:cNvPr>
              <p:cNvGrpSpPr/>
              <p:nvPr/>
            </p:nvGrpSpPr>
            <p:grpSpPr>
              <a:xfrm>
                <a:off x="528890" y="1708140"/>
                <a:ext cx="8086220" cy="3920687"/>
                <a:chOff x="528890" y="1708140"/>
                <a:chExt cx="8086220" cy="3920687"/>
              </a:xfrm>
            </p:grpSpPr>
            <p:sp>
              <p:nvSpPr>
                <p:cNvPr id="164" name="Flowchart: Process 163">
                  <a:extLst>
                    <a:ext uri="{FF2B5EF4-FFF2-40B4-BE49-F238E27FC236}">
                      <a16:creationId xmlns:a16="http://schemas.microsoft.com/office/drawing/2014/main" id="{DEF98265-4DB8-6B4A-9ED6-EDD93043CF46}"/>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65" name="Flowchart: Process 164">
                  <a:extLst>
                    <a:ext uri="{FF2B5EF4-FFF2-40B4-BE49-F238E27FC236}">
                      <a16:creationId xmlns:a16="http://schemas.microsoft.com/office/drawing/2014/main" id="{2CB8FC1F-9666-A905-26FC-FF5F19C386CB}"/>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66" name="Flowchart: Process 165">
                  <a:extLst>
                    <a:ext uri="{FF2B5EF4-FFF2-40B4-BE49-F238E27FC236}">
                      <a16:creationId xmlns:a16="http://schemas.microsoft.com/office/drawing/2014/main" id="{F7DD478E-A9C1-F67E-84C5-C5F1558F9D3C}"/>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67" name="Flowchart: Process 166">
                  <a:extLst>
                    <a:ext uri="{FF2B5EF4-FFF2-40B4-BE49-F238E27FC236}">
                      <a16:creationId xmlns:a16="http://schemas.microsoft.com/office/drawing/2014/main" id="{D14777DA-A725-7BC0-D33C-DAFBD4C1CD4D}"/>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68" name="Flowchart: Process 167">
                  <a:extLst>
                    <a:ext uri="{FF2B5EF4-FFF2-40B4-BE49-F238E27FC236}">
                      <a16:creationId xmlns:a16="http://schemas.microsoft.com/office/drawing/2014/main" id="{305905B9-93BF-B47E-AF49-688957CE440B}"/>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69" name="Flowchart: Process 168">
                  <a:extLst>
                    <a:ext uri="{FF2B5EF4-FFF2-40B4-BE49-F238E27FC236}">
                      <a16:creationId xmlns:a16="http://schemas.microsoft.com/office/drawing/2014/main" id="{504178F2-6697-06CE-DB6A-367551C6EBDE}"/>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170" name="Group 169">
                  <a:extLst>
                    <a:ext uri="{FF2B5EF4-FFF2-40B4-BE49-F238E27FC236}">
                      <a16:creationId xmlns:a16="http://schemas.microsoft.com/office/drawing/2014/main" id="{E9122A28-12EC-2281-E9CB-196AD6430652}"/>
                    </a:ext>
                  </a:extLst>
                </p:cNvPr>
                <p:cNvGrpSpPr/>
                <p:nvPr/>
              </p:nvGrpSpPr>
              <p:grpSpPr>
                <a:xfrm>
                  <a:off x="4149566" y="1708140"/>
                  <a:ext cx="1351917" cy="420915"/>
                  <a:chOff x="254724" y="2293511"/>
                  <a:chExt cx="1351917" cy="420915"/>
                </a:xfrm>
              </p:grpSpPr>
              <p:sp>
                <p:nvSpPr>
                  <p:cNvPr id="197" name="Flowchart: Process 196">
                    <a:extLst>
                      <a:ext uri="{FF2B5EF4-FFF2-40B4-BE49-F238E27FC236}">
                        <a16:creationId xmlns:a16="http://schemas.microsoft.com/office/drawing/2014/main" id="{007A79D2-F43A-F6D0-EB8F-A1632A58A95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98" name="Oval 197">
                    <a:extLst>
                      <a:ext uri="{FF2B5EF4-FFF2-40B4-BE49-F238E27FC236}">
                        <a16:creationId xmlns:a16="http://schemas.microsoft.com/office/drawing/2014/main" id="{6EDCCA2F-851C-4A55-9498-7B38B95AEA8E}"/>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99" name="Oval 198">
                    <a:extLst>
                      <a:ext uri="{FF2B5EF4-FFF2-40B4-BE49-F238E27FC236}">
                        <a16:creationId xmlns:a16="http://schemas.microsoft.com/office/drawing/2014/main" id="{52250FD9-703C-C376-371B-763070DD467B}"/>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71" name="Group 170">
                  <a:extLst>
                    <a:ext uri="{FF2B5EF4-FFF2-40B4-BE49-F238E27FC236}">
                      <a16:creationId xmlns:a16="http://schemas.microsoft.com/office/drawing/2014/main" id="{5465189D-19C4-9BE3-9C37-177603B55E7C}"/>
                    </a:ext>
                  </a:extLst>
                </p:cNvPr>
                <p:cNvGrpSpPr/>
                <p:nvPr/>
              </p:nvGrpSpPr>
              <p:grpSpPr>
                <a:xfrm>
                  <a:off x="2126958" y="3071583"/>
                  <a:ext cx="1351917" cy="420915"/>
                  <a:chOff x="254724" y="2293511"/>
                  <a:chExt cx="1351917" cy="420915"/>
                </a:xfrm>
              </p:grpSpPr>
              <p:sp>
                <p:nvSpPr>
                  <p:cNvPr id="194" name="Flowchart: Process 193">
                    <a:extLst>
                      <a:ext uri="{FF2B5EF4-FFF2-40B4-BE49-F238E27FC236}">
                        <a16:creationId xmlns:a16="http://schemas.microsoft.com/office/drawing/2014/main" id="{42806E55-A113-6F8E-C64D-4BA718D4B6E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95" name="Oval 194">
                    <a:extLst>
                      <a:ext uri="{FF2B5EF4-FFF2-40B4-BE49-F238E27FC236}">
                        <a16:creationId xmlns:a16="http://schemas.microsoft.com/office/drawing/2014/main" id="{6C4B7043-53CB-ECFA-07B6-61639B2CDC07}"/>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96" name="Oval 195">
                    <a:extLst>
                      <a:ext uri="{FF2B5EF4-FFF2-40B4-BE49-F238E27FC236}">
                        <a16:creationId xmlns:a16="http://schemas.microsoft.com/office/drawing/2014/main" id="{F0224148-72C0-691B-4208-9BBC5255A5F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72" name="Group 171">
                  <a:extLst>
                    <a:ext uri="{FF2B5EF4-FFF2-40B4-BE49-F238E27FC236}">
                      <a16:creationId xmlns:a16="http://schemas.microsoft.com/office/drawing/2014/main" id="{CD0C7317-AB24-598B-0C5E-3D5C7404F183}"/>
                    </a:ext>
                  </a:extLst>
                </p:cNvPr>
                <p:cNvGrpSpPr/>
                <p:nvPr/>
              </p:nvGrpSpPr>
              <p:grpSpPr>
                <a:xfrm>
                  <a:off x="6393065" y="3031177"/>
                  <a:ext cx="1351917" cy="420915"/>
                  <a:chOff x="254724" y="2293511"/>
                  <a:chExt cx="1351917" cy="420915"/>
                </a:xfrm>
              </p:grpSpPr>
              <p:sp>
                <p:nvSpPr>
                  <p:cNvPr id="191" name="Flowchart: Process 190">
                    <a:extLst>
                      <a:ext uri="{FF2B5EF4-FFF2-40B4-BE49-F238E27FC236}">
                        <a16:creationId xmlns:a16="http://schemas.microsoft.com/office/drawing/2014/main" id="{D5B91765-E637-786A-0D96-43F4DD9E8BA2}"/>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92" name="Oval 191">
                    <a:extLst>
                      <a:ext uri="{FF2B5EF4-FFF2-40B4-BE49-F238E27FC236}">
                        <a16:creationId xmlns:a16="http://schemas.microsoft.com/office/drawing/2014/main" id="{4DB7CB85-ABB0-1033-6189-37BD41273BB9}"/>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93" name="Oval 192">
                    <a:extLst>
                      <a:ext uri="{FF2B5EF4-FFF2-40B4-BE49-F238E27FC236}">
                        <a16:creationId xmlns:a16="http://schemas.microsoft.com/office/drawing/2014/main" id="{A3792C4F-DC91-F6ED-5375-29307B6680B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73" name="Group 172">
                  <a:extLst>
                    <a:ext uri="{FF2B5EF4-FFF2-40B4-BE49-F238E27FC236}">
                      <a16:creationId xmlns:a16="http://schemas.microsoft.com/office/drawing/2014/main" id="{CDE8E70C-E18B-5111-4C6C-65FEB0CE2926}"/>
                    </a:ext>
                  </a:extLst>
                </p:cNvPr>
                <p:cNvGrpSpPr/>
                <p:nvPr/>
              </p:nvGrpSpPr>
              <p:grpSpPr>
                <a:xfrm>
                  <a:off x="1050815" y="4139586"/>
                  <a:ext cx="1351917" cy="420915"/>
                  <a:chOff x="254724" y="2293511"/>
                  <a:chExt cx="1351917" cy="420915"/>
                </a:xfrm>
              </p:grpSpPr>
              <p:sp>
                <p:nvSpPr>
                  <p:cNvPr id="188" name="Flowchart: Process 187">
                    <a:extLst>
                      <a:ext uri="{FF2B5EF4-FFF2-40B4-BE49-F238E27FC236}">
                        <a16:creationId xmlns:a16="http://schemas.microsoft.com/office/drawing/2014/main" id="{EAA95C11-8457-605E-F417-A2FFEC8A004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89" name="Oval 188">
                    <a:extLst>
                      <a:ext uri="{FF2B5EF4-FFF2-40B4-BE49-F238E27FC236}">
                        <a16:creationId xmlns:a16="http://schemas.microsoft.com/office/drawing/2014/main" id="{1F28D74A-31DA-574A-D50D-77496210C10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90" name="Oval 189">
                    <a:extLst>
                      <a:ext uri="{FF2B5EF4-FFF2-40B4-BE49-F238E27FC236}">
                        <a16:creationId xmlns:a16="http://schemas.microsoft.com/office/drawing/2014/main" id="{D9CCD8A8-BBE5-7591-5856-DBE9095372E2}"/>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174" name="Group 173">
                  <a:extLst>
                    <a:ext uri="{FF2B5EF4-FFF2-40B4-BE49-F238E27FC236}">
                      <a16:creationId xmlns:a16="http://schemas.microsoft.com/office/drawing/2014/main" id="{8174A8C0-2874-42C0-D0EE-7215D5DA2A95}"/>
                    </a:ext>
                  </a:extLst>
                </p:cNvPr>
                <p:cNvGrpSpPr/>
                <p:nvPr/>
              </p:nvGrpSpPr>
              <p:grpSpPr>
                <a:xfrm>
                  <a:off x="5327069" y="4139585"/>
                  <a:ext cx="1351917" cy="420915"/>
                  <a:chOff x="254724" y="2293511"/>
                  <a:chExt cx="1351917" cy="420915"/>
                </a:xfrm>
              </p:grpSpPr>
              <p:sp>
                <p:nvSpPr>
                  <p:cNvPr id="185" name="Flowchart: Process 184">
                    <a:extLst>
                      <a:ext uri="{FF2B5EF4-FFF2-40B4-BE49-F238E27FC236}">
                        <a16:creationId xmlns:a16="http://schemas.microsoft.com/office/drawing/2014/main" id="{A827BEC2-3B64-9092-E1AE-25433CE80E9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186" name="Oval 185">
                    <a:extLst>
                      <a:ext uri="{FF2B5EF4-FFF2-40B4-BE49-F238E27FC236}">
                        <a16:creationId xmlns:a16="http://schemas.microsoft.com/office/drawing/2014/main" id="{F91E86DD-F47C-4F43-19A7-B1CF64992ACF}"/>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187" name="Oval 186">
                    <a:extLst>
                      <a:ext uri="{FF2B5EF4-FFF2-40B4-BE49-F238E27FC236}">
                        <a16:creationId xmlns:a16="http://schemas.microsoft.com/office/drawing/2014/main" id="{32D9D3DB-5B02-9703-C15B-B8B05DC37E5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175" name="Connector: Elbow 174">
                  <a:extLst>
                    <a:ext uri="{FF2B5EF4-FFF2-40B4-BE49-F238E27FC236}">
                      <a16:creationId xmlns:a16="http://schemas.microsoft.com/office/drawing/2014/main" id="{9535ED99-B07C-BA89-6583-4FEFBA4CF139}"/>
                    </a:ext>
                  </a:extLst>
                </p:cNvPr>
                <p:cNvCxnSpPr>
                  <a:stCxn id="189" idx="2"/>
                  <a:endCxn id="164"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76" name="Connector: Elbow 175">
                  <a:extLst>
                    <a:ext uri="{FF2B5EF4-FFF2-40B4-BE49-F238E27FC236}">
                      <a16:creationId xmlns:a16="http://schemas.microsoft.com/office/drawing/2014/main" id="{052C7921-E5C6-47CF-9D97-59E38A91D07B}"/>
                    </a:ext>
                  </a:extLst>
                </p:cNvPr>
                <p:cNvCxnSpPr>
                  <a:stCxn id="190" idx="6"/>
                  <a:endCxn id="165"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77" name="Connector: Elbow 176">
                  <a:extLst>
                    <a:ext uri="{FF2B5EF4-FFF2-40B4-BE49-F238E27FC236}">
                      <a16:creationId xmlns:a16="http://schemas.microsoft.com/office/drawing/2014/main" id="{B02590C5-8BA5-E3C5-F3F5-50A94ABDE281}"/>
                    </a:ext>
                  </a:extLst>
                </p:cNvPr>
                <p:cNvCxnSpPr>
                  <a:stCxn id="186" idx="2"/>
                  <a:endCxn id="167"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78" name="Connector: Elbow 177">
                  <a:extLst>
                    <a:ext uri="{FF2B5EF4-FFF2-40B4-BE49-F238E27FC236}">
                      <a16:creationId xmlns:a16="http://schemas.microsoft.com/office/drawing/2014/main" id="{640CDB6D-450F-3A4D-D911-0F97A3384F72}"/>
                    </a:ext>
                  </a:extLst>
                </p:cNvPr>
                <p:cNvCxnSpPr>
                  <a:cxnSpLocks/>
                  <a:stCxn id="187" idx="6"/>
                  <a:endCxn id="168"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79" name="Connector: Elbow 178">
                  <a:extLst>
                    <a:ext uri="{FF2B5EF4-FFF2-40B4-BE49-F238E27FC236}">
                      <a16:creationId xmlns:a16="http://schemas.microsoft.com/office/drawing/2014/main" id="{92E1B834-1569-9E66-25B8-81CBF0211C2A}"/>
                    </a:ext>
                  </a:extLst>
                </p:cNvPr>
                <p:cNvCxnSpPr>
                  <a:stCxn id="195" idx="2"/>
                  <a:endCxn id="188"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80" name="Connector: Elbow 179">
                  <a:extLst>
                    <a:ext uri="{FF2B5EF4-FFF2-40B4-BE49-F238E27FC236}">
                      <a16:creationId xmlns:a16="http://schemas.microsoft.com/office/drawing/2014/main" id="{2CFFA335-456B-E52A-7247-691237C79FDC}"/>
                    </a:ext>
                  </a:extLst>
                </p:cNvPr>
                <p:cNvCxnSpPr>
                  <a:stCxn id="196" idx="6"/>
                  <a:endCxn id="166"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81" name="Connector: Elbow 180">
                  <a:extLst>
                    <a:ext uri="{FF2B5EF4-FFF2-40B4-BE49-F238E27FC236}">
                      <a16:creationId xmlns:a16="http://schemas.microsoft.com/office/drawing/2014/main" id="{FC5667BC-B06D-34A1-8027-0E2D929E0366}"/>
                    </a:ext>
                  </a:extLst>
                </p:cNvPr>
                <p:cNvCxnSpPr>
                  <a:stCxn id="192" idx="2"/>
                  <a:endCxn id="185"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82" name="Connector: Elbow 181">
                  <a:extLst>
                    <a:ext uri="{FF2B5EF4-FFF2-40B4-BE49-F238E27FC236}">
                      <a16:creationId xmlns:a16="http://schemas.microsoft.com/office/drawing/2014/main" id="{7BDF63C7-A1E9-AF50-CC0F-4CB71DE551D4}"/>
                    </a:ext>
                  </a:extLst>
                </p:cNvPr>
                <p:cNvCxnSpPr>
                  <a:stCxn id="193" idx="6"/>
                  <a:endCxn id="169"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83" name="Connector: Elbow 182">
                  <a:extLst>
                    <a:ext uri="{FF2B5EF4-FFF2-40B4-BE49-F238E27FC236}">
                      <a16:creationId xmlns:a16="http://schemas.microsoft.com/office/drawing/2014/main" id="{488D0D46-087A-516F-B159-3CAF366F0AAC}"/>
                    </a:ext>
                  </a:extLst>
                </p:cNvPr>
                <p:cNvCxnSpPr>
                  <a:stCxn id="198" idx="2"/>
                  <a:endCxn id="194"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184" name="Connector: Elbow 183">
                  <a:extLst>
                    <a:ext uri="{FF2B5EF4-FFF2-40B4-BE49-F238E27FC236}">
                      <a16:creationId xmlns:a16="http://schemas.microsoft.com/office/drawing/2014/main" id="{CF2E9680-4AC4-53C8-5FA0-2AFA8CB2D2D5}"/>
                    </a:ext>
                  </a:extLst>
                </p:cNvPr>
                <p:cNvCxnSpPr>
                  <a:cxnSpLocks/>
                  <a:stCxn id="199" idx="6"/>
                  <a:endCxn id="191"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200" name="Group 199">
              <a:extLst>
                <a:ext uri="{FF2B5EF4-FFF2-40B4-BE49-F238E27FC236}">
                  <a16:creationId xmlns:a16="http://schemas.microsoft.com/office/drawing/2014/main" id="{0AD579C1-4F7A-ACA8-BFCD-70E6A6C5C55D}"/>
                </a:ext>
              </a:extLst>
            </p:cNvPr>
            <p:cNvGrpSpPr/>
            <p:nvPr/>
          </p:nvGrpSpPr>
          <p:grpSpPr>
            <a:xfrm>
              <a:off x="1070400" y="2582400"/>
              <a:ext cx="921600" cy="964800"/>
              <a:chOff x="460800" y="1641600"/>
              <a:chExt cx="8222400" cy="4053600"/>
            </a:xfrm>
          </p:grpSpPr>
          <p:sp>
            <p:nvSpPr>
              <p:cNvPr id="201" name="Rectangle 200">
                <a:extLst>
                  <a:ext uri="{FF2B5EF4-FFF2-40B4-BE49-F238E27FC236}">
                    <a16:creationId xmlns:a16="http://schemas.microsoft.com/office/drawing/2014/main" id="{3C1C8F6C-E055-CE6D-3882-838B9F1034C7}"/>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2" name="Group 201">
                <a:extLst>
                  <a:ext uri="{FF2B5EF4-FFF2-40B4-BE49-F238E27FC236}">
                    <a16:creationId xmlns:a16="http://schemas.microsoft.com/office/drawing/2014/main" id="{B2AB4FB2-D988-808F-FEEA-FB705563061F}"/>
                  </a:ext>
                </a:extLst>
              </p:cNvPr>
              <p:cNvGrpSpPr/>
              <p:nvPr/>
            </p:nvGrpSpPr>
            <p:grpSpPr>
              <a:xfrm>
                <a:off x="528890" y="1708140"/>
                <a:ext cx="8086220" cy="3920687"/>
                <a:chOff x="528890" y="1708140"/>
                <a:chExt cx="8086220" cy="3920687"/>
              </a:xfrm>
            </p:grpSpPr>
            <p:sp>
              <p:nvSpPr>
                <p:cNvPr id="203" name="Flowchart: Process 202">
                  <a:extLst>
                    <a:ext uri="{FF2B5EF4-FFF2-40B4-BE49-F238E27FC236}">
                      <a16:creationId xmlns:a16="http://schemas.microsoft.com/office/drawing/2014/main" id="{BCC914E8-3EEE-FBB7-3715-BD1E8CB8E69C}"/>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04" name="Flowchart: Process 203">
                  <a:extLst>
                    <a:ext uri="{FF2B5EF4-FFF2-40B4-BE49-F238E27FC236}">
                      <a16:creationId xmlns:a16="http://schemas.microsoft.com/office/drawing/2014/main" id="{E8221E71-A0EE-DCB1-EDA8-7A0C2E5E1A74}"/>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05" name="Flowchart: Process 204">
                  <a:extLst>
                    <a:ext uri="{FF2B5EF4-FFF2-40B4-BE49-F238E27FC236}">
                      <a16:creationId xmlns:a16="http://schemas.microsoft.com/office/drawing/2014/main" id="{1DD51041-0D8D-E4FD-C40A-420472CC502D}"/>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06" name="Flowchart: Process 205">
                  <a:extLst>
                    <a:ext uri="{FF2B5EF4-FFF2-40B4-BE49-F238E27FC236}">
                      <a16:creationId xmlns:a16="http://schemas.microsoft.com/office/drawing/2014/main" id="{703232E1-F395-FF49-02B0-35D76973620D}"/>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07" name="Flowchart: Process 206">
                  <a:extLst>
                    <a:ext uri="{FF2B5EF4-FFF2-40B4-BE49-F238E27FC236}">
                      <a16:creationId xmlns:a16="http://schemas.microsoft.com/office/drawing/2014/main" id="{56EE9397-3E40-B3AE-95DF-BDBF91820B90}"/>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08" name="Flowchart: Process 207">
                  <a:extLst>
                    <a:ext uri="{FF2B5EF4-FFF2-40B4-BE49-F238E27FC236}">
                      <a16:creationId xmlns:a16="http://schemas.microsoft.com/office/drawing/2014/main" id="{85F8C7E6-C18E-F206-FA0C-DF98CB178421}"/>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209" name="Group 208">
                  <a:extLst>
                    <a:ext uri="{FF2B5EF4-FFF2-40B4-BE49-F238E27FC236}">
                      <a16:creationId xmlns:a16="http://schemas.microsoft.com/office/drawing/2014/main" id="{A70CFF49-6F49-7295-B200-CF9461C01083}"/>
                    </a:ext>
                  </a:extLst>
                </p:cNvPr>
                <p:cNvGrpSpPr/>
                <p:nvPr/>
              </p:nvGrpSpPr>
              <p:grpSpPr>
                <a:xfrm>
                  <a:off x="4149566" y="1708140"/>
                  <a:ext cx="1351917" cy="420915"/>
                  <a:chOff x="254724" y="2293511"/>
                  <a:chExt cx="1351917" cy="420915"/>
                </a:xfrm>
              </p:grpSpPr>
              <p:sp>
                <p:nvSpPr>
                  <p:cNvPr id="236" name="Flowchart: Process 235">
                    <a:extLst>
                      <a:ext uri="{FF2B5EF4-FFF2-40B4-BE49-F238E27FC236}">
                        <a16:creationId xmlns:a16="http://schemas.microsoft.com/office/drawing/2014/main" id="{EE025CB2-A37E-6480-9126-DEF61732C43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37" name="Oval 236">
                    <a:extLst>
                      <a:ext uri="{FF2B5EF4-FFF2-40B4-BE49-F238E27FC236}">
                        <a16:creationId xmlns:a16="http://schemas.microsoft.com/office/drawing/2014/main" id="{70B6D8EE-F8A9-1146-E5B3-A6F93380E556}"/>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38" name="Oval 237">
                    <a:extLst>
                      <a:ext uri="{FF2B5EF4-FFF2-40B4-BE49-F238E27FC236}">
                        <a16:creationId xmlns:a16="http://schemas.microsoft.com/office/drawing/2014/main" id="{CB021C7C-891A-6072-E460-AEB644E2F739}"/>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10" name="Group 209">
                  <a:extLst>
                    <a:ext uri="{FF2B5EF4-FFF2-40B4-BE49-F238E27FC236}">
                      <a16:creationId xmlns:a16="http://schemas.microsoft.com/office/drawing/2014/main" id="{977C8960-EC55-2347-5F1A-D6F00793AC69}"/>
                    </a:ext>
                  </a:extLst>
                </p:cNvPr>
                <p:cNvGrpSpPr/>
                <p:nvPr/>
              </p:nvGrpSpPr>
              <p:grpSpPr>
                <a:xfrm>
                  <a:off x="2126958" y="3071583"/>
                  <a:ext cx="1351917" cy="420915"/>
                  <a:chOff x="254724" y="2293511"/>
                  <a:chExt cx="1351917" cy="420915"/>
                </a:xfrm>
              </p:grpSpPr>
              <p:sp>
                <p:nvSpPr>
                  <p:cNvPr id="233" name="Flowchart: Process 232">
                    <a:extLst>
                      <a:ext uri="{FF2B5EF4-FFF2-40B4-BE49-F238E27FC236}">
                        <a16:creationId xmlns:a16="http://schemas.microsoft.com/office/drawing/2014/main" id="{1ACE2515-AD59-FC3E-6572-18DEDC91CCFB}"/>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34" name="Oval 233">
                    <a:extLst>
                      <a:ext uri="{FF2B5EF4-FFF2-40B4-BE49-F238E27FC236}">
                        <a16:creationId xmlns:a16="http://schemas.microsoft.com/office/drawing/2014/main" id="{B94EA1AD-80DE-2A94-9C00-0E389D797EAA}"/>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35" name="Oval 234">
                    <a:extLst>
                      <a:ext uri="{FF2B5EF4-FFF2-40B4-BE49-F238E27FC236}">
                        <a16:creationId xmlns:a16="http://schemas.microsoft.com/office/drawing/2014/main" id="{04394701-3C70-4DC5-3386-95141B31513E}"/>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11" name="Group 210">
                  <a:extLst>
                    <a:ext uri="{FF2B5EF4-FFF2-40B4-BE49-F238E27FC236}">
                      <a16:creationId xmlns:a16="http://schemas.microsoft.com/office/drawing/2014/main" id="{A5C9325C-C547-A02F-6A22-C3FBBE61A233}"/>
                    </a:ext>
                  </a:extLst>
                </p:cNvPr>
                <p:cNvGrpSpPr/>
                <p:nvPr/>
              </p:nvGrpSpPr>
              <p:grpSpPr>
                <a:xfrm>
                  <a:off x="6393065" y="3031177"/>
                  <a:ext cx="1351917" cy="420915"/>
                  <a:chOff x="254724" y="2293511"/>
                  <a:chExt cx="1351917" cy="420915"/>
                </a:xfrm>
              </p:grpSpPr>
              <p:sp>
                <p:nvSpPr>
                  <p:cNvPr id="230" name="Flowchart: Process 229">
                    <a:extLst>
                      <a:ext uri="{FF2B5EF4-FFF2-40B4-BE49-F238E27FC236}">
                        <a16:creationId xmlns:a16="http://schemas.microsoft.com/office/drawing/2014/main" id="{4FE52320-CDE3-E932-4488-864DD6D8C905}"/>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31" name="Oval 230">
                    <a:extLst>
                      <a:ext uri="{FF2B5EF4-FFF2-40B4-BE49-F238E27FC236}">
                        <a16:creationId xmlns:a16="http://schemas.microsoft.com/office/drawing/2014/main" id="{AEF586E3-24CF-827A-825F-B85F3B790279}"/>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32" name="Oval 231">
                    <a:extLst>
                      <a:ext uri="{FF2B5EF4-FFF2-40B4-BE49-F238E27FC236}">
                        <a16:creationId xmlns:a16="http://schemas.microsoft.com/office/drawing/2014/main" id="{FD6B1FED-9D2F-FE7F-A108-5FB422B8959F}"/>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12" name="Group 211">
                  <a:extLst>
                    <a:ext uri="{FF2B5EF4-FFF2-40B4-BE49-F238E27FC236}">
                      <a16:creationId xmlns:a16="http://schemas.microsoft.com/office/drawing/2014/main" id="{F91D1B13-2A41-9A8B-D221-3E19C559DB5C}"/>
                    </a:ext>
                  </a:extLst>
                </p:cNvPr>
                <p:cNvGrpSpPr/>
                <p:nvPr/>
              </p:nvGrpSpPr>
              <p:grpSpPr>
                <a:xfrm>
                  <a:off x="1050815" y="4139586"/>
                  <a:ext cx="1351917" cy="420915"/>
                  <a:chOff x="254724" y="2293511"/>
                  <a:chExt cx="1351917" cy="420915"/>
                </a:xfrm>
              </p:grpSpPr>
              <p:sp>
                <p:nvSpPr>
                  <p:cNvPr id="227" name="Flowchart: Process 226">
                    <a:extLst>
                      <a:ext uri="{FF2B5EF4-FFF2-40B4-BE49-F238E27FC236}">
                        <a16:creationId xmlns:a16="http://schemas.microsoft.com/office/drawing/2014/main" id="{5BC3AAF5-B326-C00F-A68C-B492CCC04C8A}"/>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28" name="Oval 227">
                    <a:extLst>
                      <a:ext uri="{FF2B5EF4-FFF2-40B4-BE49-F238E27FC236}">
                        <a16:creationId xmlns:a16="http://schemas.microsoft.com/office/drawing/2014/main" id="{AB69068B-5DC6-5916-68A0-C6115F3A1DFB}"/>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29" name="Oval 228">
                    <a:extLst>
                      <a:ext uri="{FF2B5EF4-FFF2-40B4-BE49-F238E27FC236}">
                        <a16:creationId xmlns:a16="http://schemas.microsoft.com/office/drawing/2014/main" id="{4F712AF7-0272-A0D0-2366-8F5407D7B1C4}"/>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13" name="Group 212">
                  <a:extLst>
                    <a:ext uri="{FF2B5EF4-FFF2-40B4-BE49-F238E27FC236}">
                      <a16:creationId xmlns:a16="http://schemas.microsoft.com/office/drawing/2014/main" id="{D832D47D-5EC8-A65A-15B3-524DB432EEA0}"/>
                    </a:ext>
                  </a:extLst>
                </p:cNvPr>
                <p:cNvGrpSpPr/>
                <p:nvPr/>
              </p:nvGrpSpPr>
              <p:grpSpPr>
                <a:xfrm>
                  <a:off x="5327069" y="4139585"/>
                  <a:ext cx="1351917" cy="420915"/>
                  <a:chOff x="254724" y="2293511"/>
                  <a:chExt cx="1351917" cy="420915"/>
                </a:xfrm>
              </p:grpSpPr>
              <p:sp>
                <p:nvSpPr>
                  <p:cNvPr id="224" name="Flowchart: Process 223">
                    <a:extLst>
                      <a:ext uri="{FF2B5EF4-FFF2-40B4-BE49-F238E27FC236}">
                        <a16:creationId xmlns:a16="http://schemas.microsoft.com/office/drawing/2014/main" id="{516F0C9C-0536-D214-6A01-C4B59A7770A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25" name="Oval 224">
                    <a:extLst>
                      <a:ext uri="{FF2B5EF4-FFF2-40B4-BE49-F238E27FC236}">
                        <a16:creationId xmlns:a16="http://schemas.microsoft.com/office/drawing/2014/main" id="{EC000138-DD15-9C18-90E9-96AC3B0447C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26" name="Oval 225">
                    <a:extLst>
                      <a:ext uri="{FF2B5EF4-FFF2-40B4-BE49-F238E27FC236}">
                        <a16:creationId xmlns:a16="http://schemas.microsoft.com/office/drawing/2014/main" id="{44EB1E02-6EBB-DACF-F446-7F8C234A6DD6}"/>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214" name="Connector: Elbow 213">
                  <a:extLst>
                    <a:ext uri="{FF2B5EF4-FFF2-40B4-BE49-F238E27FC236}">
                      <a16:creationId xmlns:a16="http://schemas.microsoft.com/office/drawing/2014/main" id="{7088D933-356A-BCE5-D1CF-ED69CA88AA7E}"/>
                    </a:ext>
                  </a:extLst>
                </p:cNvPr>
                <p:cNvCxnSpPr>
                  <a:stCxn id="228" idx="2"/>
                  <a:endCxn id="203"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15" name="Connector: Elbow 214">
                  <a:extLst>
                    <a:ext uri="{FF2B5EF4-FFF2-40B4-BE49-F238E27FC236}">
                      <a16:creationId xmlns:a16="http://schemas.microsoft.com/office/drawing/2014/main" id="{A8AC5B9C-3CA1-B9EC-6793-53DFC52ADF44}"/>
                    </a:ext>
                  </a:extLst>
                </p:cNvPr>
                <p:cNvCxnSpPr>
                  <a:stCxn id="229" idx="6"/>
                  <a:endCxn id="204"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16" name="Connector: Elbow 215">
                  <a:extLst>
                    <a:ext uri="{FF2B5EF4-FFF2-40B4-BE49-F238E27FC236}">
                      <a16:creationId xmlns:a16="http://schemas.microsoft.com/office/drawing/2014/main" id="{86C13571-6A41-5779-40A5-6ECDBB04B7E7}"/>
                    </a:ext>
                  </a:extLst>
                </p:cNvPr>
                <p:cNvCxnSpPr>
                  <a:stCxn id="225" idx="2"/>
                  <a:endCxn id="206"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17" name="Connector: Elbow 216">
                  <a:extLst>
                    <a:ext uri="{FF2B5EF4-FFF2-40B4-BE49-F238E27FC236}">
                      <a16:creationId xmlns:a16="http://schemas.microsoft.com/office/drawing/2014/main" id="{7E406A4F-3B3A-595A-6D35-D925EB10C394}"/>
                    </a:ext>
                  </a:extLst>
                </p:cNvPr>
                <p:cNvCxnSpPr>
                  <a:cxnSpLocks/>
                  <a:stCxn id="226" idx="6"/>
                  <a:endCxn id="207"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18" name="Connector: Elbow 217">
                  <a:extLst>
                    <a:ext uri="{FF2B5EF4-FFF2-40B4-BE49-F238E27FC236}">
                      <a16:creationId xmlns:a16="http://schemas.microsoft.com/office/drawing/2014/main" id="{5EC338EC-7D5D-4339-C7D8-332D384DA5E4}"/>
                    </a:ext>
                  </a:extLst>
                </p:cNvPr>
                <p:cNvCxnSpPr>
                  <a:stCxn id="234" idx="2"/>
                  <a:endCxn id="227"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19" name="Connector: Elbow 218">
                  <a:extLst>
                    <a:ext uri="{FF2B5EF4-FFF2-40B4-BE49-F238E27FC236}">
                      <a16:creationId xmlns:a16="http://schemas.microsoft.com/office/drawing/2014/main" id="{E1A80041-2976-918B-C3F2-CEE4CF3DC737}"/>
                    </a:ext>
                  </a:extLst>
                </p:cNvPr>
                <p:cNvCxnSpPr>
                  <a:stCxn id="235" idx="6"/>
                  <a:endCxn id="205"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20" name="Connector: Elbow 219">
                  <a:extLst>
                    <a:ext uri="{FF2B5EF4-FFF2-40B4-BE49-F238E27FC236}">
                      <a16:creationId xmlns:a16="http://schemas.microsoft.com/office/drawing/2014/main" id="{87FC704D-72FA-D2AA-B998-873D5CCA733E}"/>
                    </a:ext>
                  </a:extLst>
                </p:cNvPr>
                <p:cNvCxnSpPr>
                  <a:stCxn id="231" idx="2"/>
                  <a:endCxn id="224"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21" name="Connector: Elbow 220">
                  <a:extLst>
                    <a:ext uri="{FF2B5EF4-FFF2-40B4-BE49-F238E27FC236}">
                      <a16:creationId xmlns:a16="http://schemas.microsoft.com/office/drawing/2014/main" id="{C5E8B56C-E665-736A-81AE-B76BBAE462FE}"/>
                    </a:ext>
                  </a:extLst>
                </p:cNvPr>
                <p:cNvCxnSpPr>
                  <a:stCxn id="232" idx="6"/>
                  <a:endCxn id="208"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22" name="Connector: Elbow 221">
                  <a:extLst>
                    <a:ext uri="{FF2B5EF4-FFF2-40B4-BE49-F238E27FC236}">
                      <a16:creationId xmlns:a16="http://schemas.microsoft.com/office/drawing/2014/main" id="{BFED2F8F-B7A1-CC2B-2EF9-6CB318EAA25B}"/>
                    </a:ext>
                  </a:extLst>
                </p:cNvPr>
                <p:cNvCxnSpPr>
                  <a:stCxn id="237" idx="2"/>
                  <a:endCxn id="233"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23" name="Connector: Elbow 222">
                  <a:extLst>
                    <a:ext uri="{FF2B5EF4-FFF2-40B4-BE49-F238E27FC236}">
                      <a16:creationId xmlns:a16="http://schemas.microsoft.com/office/drawing/2014/main" id="{53220290-FFF1-B7AC-4EF6-29FA0BD3BB00}"/>
                    </a:ext>
                  </a:extLst>
                </p:cNvPr>
                <p:cNvCxnSpPr>
                  <a:cxnSpLocks/>
                  <a:stCxn id="238" idx="6"/>
                  <a:endCxn id="230"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239" name="Group 238">
              <a:extLst>
                <a:ext uri="{FF2B5EF4-FFF2-40B4-BE49-F238E27FC236}">
                  <a16:creationId xmlns:a16="http://schemas.microsoft.com/office/drawing/2014/main" id="{FF7FC6C2-8D42-F94A-2C3B-DD89800AC3BF}"/>
                </a:ext>
              </a:extLst>
            </p:cNvPr>
            <p:cNvGrpSpPr/>
            <p:nvPr/>
          </p:nvGrpSpPr>
          <p:grpSpPr>
            <a:xfrm>
              <a:off x="1222800" y="2734800"/>
              <a:ext cx="921600" cy="964800"/>
              <a:chOff x="460800" y="1641600"/>
              <a:chExt cx="8222400" cy="4053600"/>
            </a:xfrm>
          </p:grpSpPr>
          <p:sp>
            <p:nvSpPr>
              <p:cNvPr id="240" name="Rectangle 239">
                <a:extLst>
                  <a:ext uri="{FF2B5EF4-FFF2-40B4-BE49-F238E27FC236}">
                    <a16:creationId xmlns:a16="http://schemas.microsoft.com/office/drawing/2014/main" id="{018E65BE-0CFD-A4C6-6696-A66142DB2E61}"/>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1" name="Group 240">
                <a:extLst>
                  <a:ext uri="{FF2B5EF4-FFF2-40B4-BE49-F238E27FC236}">
                    <a16:creationId xmlns:a16="http://schemas.microsoft.com/office/drawing/2014/main" id="{EE1FCF29-10F0-9540-D4AA-AF498213D1C5}"/>
                  </a:ext>
                </a:extLst>
              </p:cNvPr>
              <p:cNvGrpSpPr/>
              <p:nvPr/>
            </p:nvGrpSpPr>
            <p:grpSpPr>
              <a:xfrm>
                <a:off x="528890" y="1708140"/>
                <a:ext cx="8086220" cy="3920687"/>
                <a:chOff x="528890" y="1708140"/>
                <a:chExt cx="8086220" cy="3920687"/>
              </a:xfrm>
            </p:grpSpPr>
            <p:sp>
              <p:nvSpPr>
                <p:cNvPr id="242" name="Flowchart: Process 241">
                  <a:extLst>
                    <a:ext uri="{FF2B5EF4-FFF2-40B4-BE49-F238E27FC236}">
                      <a16:creationId xmlns:a16="http://schemas.microsoft.com/office/drawing/2014/main" id="{C1B91EF2-17F7-A2B1-0193-B5C49DE195DA}"/>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43" name="Flowchart: Process 242">
                  <a:extLst>
                    <a:ext uri="{FF2B5EF4-FFF2-40B4-BE49-F238E27FC236}">
                      <a16:creationId xmlns:a16="http://schemas.microsoft.com/office/drawing/2014/main" id="{81FF4036-C973-F0FE-95E5-30CD263A5C42}"/>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44" name="Flowchart: Process 243">
                  <a:extLst>
                    <a:ext uri="{FF2B5EF4-FFF2-40B4-BE49-F238E27FC236}">
                      <a16:creationId xmlns:a16="http://schemas.microsoft.com/office/drawing/2014/main" id="{14C8B564-39C7-BBCD-8016-60B7DA0F4D76}"/>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45" name="Flowchart: Process 244">
                  <a:extLst>
                    <a:ext uri="{FF2B5EF4-FFF2-40B4-BE49-F238E27FC236}">
                      <a16:creationId xmlns:a16="http://schemas.microsoft.com/office/drawing/2014/main" id="{3D9A5E0B-4C09-E715-58B5-1D3043423179}"/>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46" name="Flowchart: Process 245">
                  <a:extLst>
                    <a:ext uri="{FF2B5EF4-FFF2-40B4-BE49-F238E27FC236}">
                      <a16:creationId xmlns:a16="http://schemas.microsoft.com/office/drawing/2014/main" id="{FAC8D819-C350-8929-AEAA-7F7EDC68A28B}"/>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47" name="Flowchart: Process 246">
                  <a:extLst>
                    <a:ext uri="{FF2B5EF4-FFF2-40B4-BE49-F238E27FC236}">
                      <a16:creationId xmlns:a16="http://schemas.microsoft.com/office/drawing/2014/main" id="{6B519EB5-18A7-DA8E-1227-BAD3E70044C8}"/>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248" name="Group 247">
                  <a:extLst>
                    <a:ext uri="{FF2B5EF4-FFF2-40B4-BE49-F238E27FC236}">
                      <a16:creationId xmlns:a16="http://schemas.microsoft.com/office/drawing/2014/main" id="{9083A407-7E1E-EB84-F93F-47A701F5FA4B}"/>
                    </a:ext>
                  </a:extLst>
                </p:cNvPr>
                <p:cNvGrpSpPr/>
                <p:nvPr/>
              </p:nvGrpSpPr>
              <p:grpSpPr>
                <a:xfrm>
                  <a:off x="4149566" y="1708140"/>
                  <a:ext cx="1351917" cy="420915"/>
                  <a:chOff x="254724" y="2293511"/>
                  <a:chExt cx="1351917" cy="420915"/>
                </a:xfrm>
              </p:grpSpPr>
              <p:sp>
                <p:nvSpPr>
                  <p:cNvPr id="275" name="Flowchart: Process 274">
                    <a:extLst>
                      <a:ext uri="{FF2B5EF4-FFF2-40B4-BE49-F238E27FC236}">
                        <a16:creationId xmlns:a16="http://schemas.microsoft.com/office/drawing/2014/main" id="{F30ADB2B-495A-B954-4834-BFA434E0182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76" name="Oval 275">
                    <a:extLst>
                      <a:ext uri="{FF2B5EF4-FFF2-40B4-BE49-F238E27FC236}">
                        <a16:creationId xmlns:a16="http://schemas.microsoft.com/office/drawing/2014/main" id="{9E0808F3-E923-D749-B9E4-D9A06CCAF39F}"/>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77" name="Oval 276">
                    <a:extLst>
                      <a:ext uri="{FF2B5EF4-FFF2-40B4-BE49-F238E27FC236}">
                        <a16:creationId xmlns:a16="http://schemas.microsoft.com/office/drawing/2014/main" id="{F10A7574-CFED-E1C3-8226-1D96BB878FFC}"/>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49" name="Group 248">
                  <a:extLst>
                    <a:ext uri="{FF2B5EF4-FFF2-40B4-BE49-F238E27FC236}">
                      <a16:creationId xmlns:a16="http://schemas.microsoft.com/office/drawing/2014/main" id="{09FD6124-13FF-D06D-49A4-29CFFC7A722E}"/>
                    </a:ext>
                  </a:extLst>
                </p:cNvPr>
                <p:cNvGrpSpPr/>
                <p:nvPr/>
              </p:nvGrpSpPr>
              <p:grpSpPr>
                <a:xfrm>
                  <a:off x="2126958" y="3071583"/>
                  <a:ext cx="1351917" cy="420915"/>
                  <a:chOff x="254724" y="2293511"/>
                  <a:chExt cx="1351917" cy="420915"/>
                </a:xfrm>
              </p:grpSpPr>
              <p:sp>
                <p:nvSpPr>
                  <p:cNvPr id="272" name="Flowchart: Process 271">
                    <a:extLst>
                      <a:ext uri="{FF2B5EF4-FFF2-40B4-BE49-F238E27FC236}">
                        <a16:creationId xmlns:a16="http://schemas.microsoft.com/office/drawing/2014/main" id="{158F2CE5-5DAF-A545-8A9C-97C4A8BDD9E5}"/>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73" name="Oval 272">
                    <a:extLst>
                      <a:ext uri="{FF2B5EF4-FFF2-40B4-BE49-F238E27FC236}">
                        <a16:creationId xmlns:a16="http://schemas.microsoft.com/office/drawing/2014/main" id="{1DF99646-0B69-9DCF-EF34-24A2AA410E8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74" name="Oval 273">
                    <a:extLst>
                      <a:ext uri="{FF2B5EF4-FFF2-40B4-BE49-F238E27FC236}">
                        <a16:creationId xmlns:a16="http://schemas.microsoft.com/office/drawing/2014/main" id="{78F91975-0901-86E2-0622-3B6FB643C4E6}"/>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50" name="Group 249">
                  <a:extLst>
                    <a:ext uri="{FF2B5EF4-FFF2-40B4-BE49-F238E27FC236}">
                      <a16:creationId xmlns:a16="http://schemas.microsoft.com/office/drawing/2014/main" id="{DAA2BD6D-7073-C8DE-4B84-4E64C66C1D78}"/>
                    </a:ext>
                  </a:extLst>
                </p:cNvPr>
                <p:cNvGrpSpPr/>
                <p:nvPr/>
              </p:nvGrpSpPr>
              <p:grpSpPr>
                <a:xfrm>
                  <a:off x="6393065" y="3031177"/>
                  <a:ext cx="1351917" cy="420915"/>
                  <a:chOff x="254724" y="2293511"/>
                  <a:chExt cx="1351917" cy="420915"/>
                </a:xfrm>
              </p:grpSpPr>
              <p:sp>
                <p:nvSpPr>
                  <p:cNvPr id="269" name="Flowchart: Process 268">
                    <a:extLst>
                      <a:ext uri="{FF2B5EF4-FFF2-40B4-BE49-F238E27FC236}">
                        <a16:creationId xmlns:a16="http://schemas.microsoft.com/office/drawing/2014/main" id="{12CD4B4C-D516-8799-D48A-EB5050C307FD}"/>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70" name="Oval 269">
                    <a:extLst>
                      <a:ext uri="{FF2B5EF4-FFF2-40B4-BE49-F238E27FC236}">
                        <a16:creationId xmlns:a16="http://schemas.microsoft.com/office/drawing/2014/main" id="{841C1B3C-1482-6F3F-1DBA-8D2B69B293D9}"/>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71" name="Oval 270">
                    <a:extLst>
                      <a:ext uri="{FF2B5EF4-FFF2-40B4-BE49-F238E27FC236}">
                        <a16:creationId xmlns:a16="http://schemas.microsoft.com/office/drawing/2014/main" id="{54E17888-24B5-0D3A-9B8B-C23F9857E3CF}"/>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51" name="Group 250">
                  <a:extLst>
                    <a:ext uri="{FF2B5EF4-FFF2-40B4-BE49-F238E27FC236}">
                      <a16:creationId xmlns:a16="http://schemas.microsoft.com/office/drawing/2014/main" id="{79F6BD93-A518-0264-E5D5-B15465661305}"/>
                    </a:ext>
                  </a:extLst>
                </p:cNvPr>
                <p:cNvGrpSpPr/>
                <p:nvPr/>
              </p:nvGrpSpPr>
              <p:grpSpPr>
                <a:xfrm>
                  <a:off x="1050815" y="4139586"/>
                  <a:ext cx="1351917" cy="420915"/>
                  <a:chOff x="254724" y="2293511"/>
                  <a:chExt cx="1351917" cy="420915"/>
                </a:xfrm>
              </p:grpSpPr>
              <p:sp>
                <p:nvSpPr>
                  <p:cNvPr id="266" name="Flowchart: Process 265">
                    <a:extLst>
                      <a:ext uri="{FF2B5EF4-FFF2-40B4-BE49-F238E27FC236}">
                        <a16:creationId xmlns:a16="http://schemas.microsoft.com/office/drawing/2014/main" id="{F2A3B57F-7C09-E63D-9C39-E39B8099AA9D}"/>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67" name="Oval 266">
                    <a:extLst>
                      <a:ext uri="{FF2B5EF4-FFF2-40B4-BE49-F238E27FC236}">
                        <a16:creationId xmlns:a16="http://schemas.microsoft.com/office/drawing/2014/main" id="{D96BF761-EB6C-0983-F326-E2F493C1FCD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68" name="Oval 267">
                    <a:extLst>
                      <a:ext uri="{FF2B5EF4-FFF2-40B4-BE49-F238E27FC236}">
                        <a16:creationId xmlns:a16="http://schemas.microsoft.com/office/drawing/2014/main" id="{02E38BAD-5D2E-37E0-9F3A-98B1689C5E5B}"/>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52" name="Group 251">
                  <a:extLst>
                    <a:ext uri="{FF2B5EF4-FFF2-40B4-BE49-F238E27FC236}">
                      <a16:creationId xmlns:a16="http://schemas.microsoft.com/office/drawing/2014/main" id="{8A3EB216-66F3-43E8-961A-2B29D712FA5A}"/>
                    </a:ext>
                  </a:extLst>
                </p:cNvPr>
                <p:cNvGrpSpPr/>
                <p:nvPr/>
              </p:nvGrpSpPr>
              <p:grpSpPr>
                <a:xfrm>
                  <a:off x="5327069" y="4139585"/>
                  <a:ext cx="1351917" cy="420915"/>
                  <a:chOff x="254724" y="2293511"/>
                  <a:chExt cx="1351917" cy="420915"/>
                </a:xfrm>
              </p:grpSpPr>
              <p:sp>
                <p:nvSpPr>
                  <p:cNvPr id="263" name="Flowchart: Process 262">
                    <a:extLst>
                      <a:ext uri="{FF2B5EF4-FFF2-40B4-BE49-F238E27FC236}">
                        <a16:creationId xmlns:a16="http://schemas.microsoft.com/office/drawing/2014/main" id="{1F927BE5-B0B2-CA93-53D1-C642ACE598B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64" name="Oval 263">
                    <a:extLst>
                      <a:ext uri="{FF2B5EF4-FFF2-40B4-BE49-F238E27FC236}">
                        <a16:creationId xmlns:a16="http://schemas.microsoft.com/office/drawing/2014/main" id="{DC51D0D0-22F9-29DC-5DF2-F4F347487B37}"/>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265" name="Oval 264">
                    <a:extLst>
                      <a:ext uri="{FF2B5EF4-FFF2-40B4-BE49-F238E27FC236}">
                        <a16:creationId xmlns:a16="http://schemas.microsoft.com/office/drawing/2014/main" id="{3510C36D-6744-94FC-367A-DF05724E756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253" name="Connector: Elbow 252">
                  <a:extLst>
                    <a:ext uri="{FF2B5EF4-FFF2-40B4-BE49-F238E27FC236}">
                      <a16:creationId xmlns:a16="http://schemas.microsoft.com/office/drawing/2014/main" id="{DEEA059D-3995-6DF2-534A-4081FF86D4BA}"/>
                    </a:ext>
                  </a:extLst>
                </p:cNvPr>
                <p:cNvCxnSpPr>
                  <a:stCxn id="267" idx="2"/>
                  <a:endCxn id="242"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54" name="Connector: Elbow 253">
                  <a:extLst>
                    <a:ext uri="{FF2B5EF4-FFF2-40B4-BE49-F238E27FC236}">
                      <a16:creationId xmlns:a16="http://schemas.microsoft.com/office/drawing/2014/main" id="{15609532-79F1-66C6-6A45-CAF5C7B361B8}"/>
                    </a:ext>
                  </a:extLst>
                </p:cNvPr>
                <p:cNvCxnSpPr>
                  <a:stCxn id="268" idx="6"/>
                  <a:endCxn id="243"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55" name="Connector: Elbow 254">
                  <a:extLst>
                    <a:ext uri="{FF2B5EF4-FFF2-40B4-BE49-F238E27FC236}">
                      <a16:creationId xmlns:a16="http://schemas.microsoft.com/office/drawing/2014/main" id="{3BAD9EA0-D254-4B00-C935-A4E4254E2AAA}"/>
                    </a:ext>
                  </a:extLst>
                </p:cNvPr>
                <p:cNvCxnSpPr>
                  <a:stCxn id="264" idx="2"/>
                  <a:endCxn id="245"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56" name="Connector: Elbow 255">
                  <a:extLst>
                    <a:ext uri="{FF2B5EF4-FFF2-40B4-BE49-F238E27FC236}">
                      <a16:creationId xmlns:a16="http://schemas.microsoft.com/office/drawing/2014/main" id="{486B631F-8857-A617-67A1-0B2E4474FF46}"/>
                    </a:ext>
                  </a:extLst>
                </p:cNvPr>
                <p:cNvCxnSpPr>
                  <a:cxnSpLocks/>
                  <a:stCxn id="265" idx="6"/>
                  <a:endCxn id="246"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57" name="Connector: Elbow 256">
                  <a:extLst>
                    <a:ext uri="{FF2B5EF4-FFF2-40B4-BE49-F238E27FC236}">
                      <a16:creationId xmlns:a16="http://schemas.microsoft.com/office/drawing/2014/main" id="{01C3A789-C55C-9B93-C63E-8BD297B0EEC1}"/>
                    </a:ext>
                  </a:extLst>
                </p:cNvPr>
                <p:cNvCxnSpPr>
                  <a:stCxn id="273" idx="2"/>
                  <a:endCxn id="266"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58" name="Connector: Elbow 257">
                  <a:extLst>
                    <a:ext uri="{FF2B5EF4-FFF2-40B4-BE49-F238E27FC236}">
                      <a16:creationId xmlns:a16="http://schemas.microsoft.com/office/drawing/2014/main" id="{12469DCF-488D-2D10-483B-70D5203707EA}"/>
                    </a:ext>
                  </a:extLst>
                </p:cNvPr>
                <p:cNvCxnSpPr>
                  <a:stCxn id="274" idx="6"/>
                  <a:endCxn id="244"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59" name="Connector: Elbow 258">
                  <a:extLst>
                    <a:ext uri="{FF2B5EF4-FFF2-40B4-BE49-F238E27FC236}">
                      <a16:creationId xmlns:a16="http://schemas.microsoft.com/office/drawing/2014/main" id="{71414EF5-1603-B0ED-0A97-5D80564B83C7}"/>
                    </a:ext>
                  </a:extLst>
                </p:cNvPr>
                <p:cNvCxnSpPr>
                  <a:stCxn id="270" idx="2"/>
                  <a:endCxn id="263"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60" name="Connector: Elbow 259">
                  <a:extLst>
                    <a:ext uri="{FF2B5EF4-FFF2-40B4-BE49-F238E27FC236}">
                      <a16:creationId xmlns:a16="http://schemas.microsoft.com/office/drawing/2014/main" id="{A687C7F0-171F-6E14-BEB2-CD61FB5CE07B}"/>
                    </a:ext>
                  </a:extLst>
                </p:cNvPr>
                <p:cNvCxnSpPr>
                  <a:stCxn id="271" idx="6"/>
                  <a:endCxn id="247"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61" name="Connector: Elbow 260">
                  <a:extLst>
                    <a:ext uri="{FF2B5EF4-FFF2-40B4-BE49-F238E27FC236}">
                      <a16:creationId xmlns:a16="http://schemas.microsoft.com/office/drawing/2014/main" id="{A83D3830-4662-F439-F049-5DCD76472654}"/>
                    </a:ext>
                  </a:extLst>
                </p:cNvPr>
                <p:cNvCxnSpPr>
                  <a:stCxn id="276" idx="2"/>
                  <a:endCxn id="272"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62" name="Connector: Elbow 261">
                  <a:extLst>
                    <a:ext uri="{FF2B5EF4-FFF2-40B4-BE49-F238E27FC236}">
                      <a16:creationId xmlns:a16="http://schemas.microsoft.com/office/drawing/2014/main" id="{D80F2082-B8CD-1AE5-B658-D203E7F18991}"/>
                    </a:ext>
                  </a:extLst>
                </p:cNvPr>
                <p:cNvCxnSpPr>
                  <a:cxnSpLocks/>
                  <a:stCxn id="277" idx="6"/>
                  <a:endCxn id="269"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278" name="Group 277">
              <a:extLst>
                <a:ext uri="{FF2B5EF4-FFF2-40B4-BE49-F238E27FC236}">
                  <a16:creationId xmlns:a16="http://schemas.microsoft.com/office/drawing/2014/main" id="{9C2F6339-4005-FDBC-8832-BB1A045CF5F8}"/>
                </a:ext>
              </a:extLst>
            </p:cNvPr>
            <p:cNvGrpSpPr/>
            <p:nvPr/>
          </p:nvGrpSpPr>
          <p:grpSpPr>
            <a:xfrm>
              <a:off x="1375200" y="2887200"/>
              <a:ext cx="921600" cy="964800"/>
              <a:chOff x="460800" y="1641600"/>
              <a:chExt cx="8222400" cy="4053600"/>
            </a:xfrm>
          </p:grpSpPr>
          <p:sp>
            <p:nvSpPr>
              <p:cNvPr id="279" name="Rectangle 278">
                <a:extLst>
                  <a:ext uri="{FF2B5EF4-FFF2-40B4-BE49-F238E27FC236}">
                    <a16:creationId xmlns:a16="http://schemas.microsoft.com/office/drawing/2014/main" id="{D3C3043E-F5C8-F247-879E-1CDDEBFE1086}"/>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0" name="Group 279">
                <a:extLst>
                  <a:ext uri="{FF2B5EF4-FFF2-40B4-BE49-F238E27FC236}">
                    <a16:creationId xmlns:a16="http://schemas.microsoft.com/office/drawing/2014/main" id="{A6ABA4E1-7B8D-3292-6955-99F89A5ACD3E}"/>
                  </a:ext>
                </a:extLst>
              </p:cNvPr>
              <p:cNvGrpSpPr/>
              <p:nvPr/>
            </p:nvGrpSpPr>
            <p:grpSpPr>
              <a:xfrm>
                <a:off x="528890" y="1708140"/>
                <a:ext cx="8086220" cy="3920687"/>
                <a:chOff x="528890" y="1708140"/>
                <a:chExt cx="8086220" cy="3920687"/>
              </a:xfrm>
            </p:grpSpPr>
            <p:sp>
              <p:nvSpPr>
                <p:cNvPr id="281" name="Flowchart: Process 280">
                  <a:extLst>
                    <a:ext uri="{FF2B5EF4-FFF2-40B4-BE49-F238E27FC236}">
                      <a16:creationId xmlns:a16="http://schemas.microsoft.com/office/drawing/2014/main" id="{228CD666-2856-F0A9-52B5-EBBD24527FD1}"/>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82" name="Flowchart: Process 281">
                  <a:extLst>
                    <a:ext uri="{FF2B5EF4-FFF2-40B4-BE49-F238E27FC236}">
                      <a16:creationId xmlns:a16="http://schemas.microsoft.com/office/drawing/2014/main" id="{0E6CC29E-0683-A085-8DC8-A44A698F1693}"/>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83" name="Flowchart: Process 282">
                  <a:extLst>
                    <a:ext uri="{FF2B5EF4-FFF2-40B4-BE49-F238E27FC236}">
                      <a16:creationId xmlns:a16="http://schemas.microsoft.com/office/drawing/2014/main" id="{06DB0EBE-FB6B-AE45-C0F2-7E82D171F345}"/>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84" name="Flowchart: Process 283">
                  <a:extLst>
                    <a:ext uri="{FF2B5EF4-FFF2-40B4-BE49-F238E27FC236}">
                      <a16:creationId xmlns:a16="http://schemas.microsoft.com/office/drawing/2014/main" id="{890190A4-43E4-DB7A-2F71-BCFEAE975BC8}"/>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85" name="Flowchart: Process 284">
                  <a:extLst>
                    <a:ext uri="{FF2B5EF4-FFF2-40B4-BE49-F238E27FC236}">
                      <a16:creationId xmlns:a16="http://schemas.microsoft.com/office/drawing/2014/main" id="{77E5E65E-2AD5-5569-F525-943D1B9B49E7}"/>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286" name="Flowchart: Process 285">
                  <a:extLst>
                    <a:ext uri="{FF2B5EF4-FFF2-40B4-BE49-F238E27FC236}">
                      <a16:creationId xmlns:a16="http://schemas.microsoft.com/office/drawing/2014/main" id="{B1C93FAC-5C4E-B304-211F-7F3CDB8AAC50}"/>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287" name="Group 286">
                  <a:extLst>
                    <a:ext uri="{FF2B5EF4-FFF2-40B4-BE49-F238E27FC236}">
                      <a16:creationId xmlns:a16="http://schemas.microsoft.com/office/drawing/2014/main" id="{E1580CA1-C48A-2ACB-48C4-5C4ACBAE4FBD}"/>
                    </a:ext>
                  </a:extLst>
                </p:cNvPr>
                <p:cNvGrpSpPr/>
                <p:nvPr/>
              </p:nvGrpSpPr>
              <p:grpSpPr>
                <a:xfrm>
                  <a:off x="4149566" y="1708140"/>
                  <a:ext cx="1351917" cy="420915"/>
                  <a:chOff x="254724" y="2293511"/>
                  <a:chExt cx="1351917" cy="420915"/>
                </a:xfrm>
              </p:grpSpPr>
              <p:sp>
                <p:nvSpPr>
                  <p:cNvPr id="314" name="Flowchart: Process 313">
                    <a:extLst>
                      <a:ext uri="{FF2B5EF4-FFF2-40B4-BE49-F238E27FC236}">
                        <a16:creationId xmlns:a16="http://schemas.microsoft.com/office/drawing/2014/main" id="{90C723DB-C0C2-2A22-FB13-A107EA84A0D2}"/>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15" name="Oval 314">
                    <a:extLst>
                      <a:ext uri="{FF2B5EF4-FFF2-40B4-BE49-F238E27FC236}">
                        <a16:creationId xmlns:a16="http://schemas.microsoft.com/office/drawing/2014/main" id="{740B102A-FC0F-7768-024A-44AB93763E5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16" name="Oval 315">
                    <a:extLst>
                      <a:ext uri="{FF2B5EF4-FFF2-40B4-BE49-F238E27FC236}">
                        <a16:creationId xmlns:a16="http://schemas.microsoft.com/office/drawing/2014/main" id="{0C9E9990-1548-0C25-F913-233C9526AA02}"/>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88" name="Group 287">
                  <a:extLst>
                    <a:ext uri="{FF2B5EF4-FFF2-40B4-BE49-F238E27FC236}">
                      <a16:creationId xmlns:a16="http://schemas.microsoft.com/office/drawing/2014/main" id="{ABE5472A-4056-E908-8842-DE522CD75F3A}"/>
                    </a:ext>
                  </a:extLst>
                </p:cNvPr>
                <p:cNvGrpSpPr/>
                <p:nvPr/>
              </p:nvGrpSpPr>
              <p:grpSpPr>
                <a:xfrm>
                  <a:off x="2126958" y="3071583"/>
                  <a:ext cx="1351917" cy="420915"/>
                  <a:chOff x="254724" y="2293511"/>
                  <a:chExt cx="1351917" cy="420915"/>
                </a:xfrm>
              </p:grpSpPr>
              <p:sp>
                <p:nvSpPr>
                  <p:cNvPr id="311" name="Flowchart: Process 310">
                    <a:extLst>
                      <a:ext uri="{FF2B5EF4-FFF2-40B4-BE49-F238E27FC236}">
                        <a16:creationId xmlns:a16="http://schemas.microsoft.com/office/drawing/2014/main" id="{DFF6EAC6-E153-2DFB-25C5-B6FCC6C4458C}"/>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12" name="Oval 311">
                    <a:extLst>
                      <a:ext uri="{FF2B5EF4-FFF2-40B4-BE49-F238E27FC236}">
                        <a16:creationId xmlns:a16="http://schemas.microsoft.com/office/drawing/2014/main" id="{EDC47D8E-D177-8988-5BF5-BE498F4274BB}"/>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13" name="Oval 312">
                    <a:extLst>
                      <a:ext uri="{FF2B5EF4-FFF2-40B4-BE49-F238E27FC236}">
                        <a16:creationId xmlns:a16="http://schemas.microsoft.com/office/drawing/2014/main" id="{05BC52D5-AB1A-D240-BCB0-E6C1B5ADEF9B}"/>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89" name="Group 288">
                  <a:extLst>
                    <a:ext uri="{FF2B5EF4-FFF2-40B4-BE49-F238E27FC236}">
                      <a16:creationId xmlns:a16="http://schemas.microsoft.com/office/drawing/2014/main" id="{F9AFA23B-C943-49C5-D873-9B2B1C757B6B}"/>
                    </a:ext>
                  </a:extLst>
                </p:cNvPr>
                <p:cNvGrpSpPr/>
                <p:nvPr/>
              </p:nvGrpSpPr>
              <p:grpSpPr>
                <a:xfrm>
                  <a:off x="6393065" y="3031177"/>
                  <a:ext cx="1351917" cy="420915"/>
                  <a:chOff x="254724" y="2293511"/>
                  <a:chExt cx="1351917" cy="420915"/>
                </a:xfrm>
              </p:grpSpPr>
              <p:sp>
                <p:nvSpPr>
                  <p:cNvPr id="308" name="Flowchart: Process 307">
                    <a:extLst>
                      <a:ext uri="{FF2B5EF4-FFF2-40B4-BE49-F238E27FC236}">
                        <a16:creationId xmlns:a16="http://schemas.microsoft.com/office/drawing/2014/main" id="{FCB3DA7D-2970-B27C-64B0-1875559401AD}"/>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09" name="Oval 308">
                    <a:extLst>
                      <a:ext uri="{FF2B5EF4-FFF2-40B4-BE49-F238E27FC236}">
                        <a16:creationId xmlns:a16="http://schemas.microsoft.com/office/drawing/2014/main" id="{223B6906-7550-D389-EAED-36BD3ED6716F}"/>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10" name="Oval 309">
                    <a:extLst>
                      <a:ext uri="{FF2B5EF4-FFF2-40B4-BE49-F238E27FC236}">
                        <a16:creationId xmlns:a16="http://schemas.microsoft.com/office/drawing/2014/main" id="{66782CAF-94B7-69CC-70F1-C0C91DAF706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90" name="Group 289">
                  <a:extLst>
                    <a:ext uri="{FF2B5EF4-FFF2-40B4-BE49-F238E27FC236}">
                      <a16:creationId xmlns:a16="http://schemas.microsoft.com/office/drawing/2014/main" id="{136FB0F9-3D11-570B-FFF0-CA5EDBC318E0}"/>
                    </a:ext>
                  </a:extLst>
                </p:cNvPr>
                <p:cNvGrpSpPr/>
                <p:nvPr/>
              </p:nvGrpSpPr>
              <p:grpSpPr>
                <a:xfrm>
                  <a:off x="1050815" y="4139586"/>
                  <a:ext cx="1351917" cy="420915"/>
                  <a:chOff x="254724" y="2293511"/>
                  <a:chExt cx="1351917" cy="420915"/>
                </a:xfrm>
              </p:grpSpPr>
              <p:sp>
                <p:nvSpPr>
                  <p:cNvPr id="305" name="Flowchart: Process 304">
                    <a:extLst>
                      <a:ext uri="{FF2B5EF4-FFF2-40B4-BE49-F238E27FC236}">
                        <a16:creationId xmlns:a16="http://schemas.microsoft.com/office/drawing/2014/main" id="{330073B4-E2EA-3932-39D1-7BC244510FE5}"/>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06" name="Oval 305">
                    <a:extLst>
                      <a:ext uri="{FF2B5EF4-FFF2-40B4-BE49-F238E27FC236}">
                        <a16:creationId xmlns:a16="http://schemas.microsoft.com/office/drawing/2014/main" id="{37ED1B9D-158C-9277-A8E9-23A559EA4700}"/>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07" name="Oval 306">
                    <a:extLst>
                      <a:ext uri="{FF2B5EF4-FFF2-40B4-BE49-F238E27FC236}">
                        <a16:creationId xmlns:a16="http://schemas.microsoft.com/office/drawing/2014/main" id="{ADDC1A90-35CA-C607-4BF9-88D0D504DDCE}"/>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291" name="Group 290">
                  <a:extLst>
                    <a:ext uri="{FF2B5EF4-FFF2-40B4-BE49-F238E27FC236}">
                      <a16:creationId xmlns:a16="http://schemas.microsoft.com/office/drawing/2014/main" id="{6744EC7B-394A-4B21-21C9-085487D854F4}"/>
                    </a:ext>
                  </a:extLst>
                </p:cNvPr>
                <p:cNvGrpSpPr/>
                <p:nvPr/>
              </p:nvGrpSpPr>
              <p:grpSpPr>
                <a:xfrm>
                  <a:off x="5327069" y="4139585"/>
                  <a:ext cx="1351917" cy="420915"/>
                  <a:chOff x="254724" y="2293511"/>
                  <a:chExt cx="1351917" cy="420915"/>
                </a:xfrm>
              </p:grpSpPr>
              <p:sp>
                <p:nvSpPr>
                  <p:cNvPr id="302" name="Flowchart: Process 301">
                    <a:extLst>
                      <a:ext uri="{FF2B5EF4-FFF2-40B4-BE49-F238E27FC236}">
                        <a16:creationId xmlns:a16="http://schemas.microsoft.com/office/drawing/2014/main" id="{EF187667-6BED-2241-4F76-6C58AD76A0EA}"/>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03" name="Oval 302">
                    <a:extLst>
                      <a:ext uri="{FF2B5EF4-FFF2-40B4-BE49-F238E27FC236}">
                        <a16:creationId xmlns:a16="http://schemas.microsoft.com/office/drawing/2014/main" id="{3CB0D823-6CED-EFDD-4556-F503888FB722}"/>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04" name="Oval 303">
                    <a:extLst>
                      <a:ext uri="{FF2B5EF4-FFF2-40B4-BE49-F238E27FC236}">
                        <a16:creationId xmlns:a16="http://schemas.microsoft.com/office/drawing/2014/main" id="{9E016B7C-21E4-DC0C-5B95-CB9214E15DC2}"/>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292" name="Connector: Elbow 291">
                  <a:extLst>
                    <a:ext uri="{FF2B5EF4-FFF2-40B4-BE49-F238E27FC236}">
                      <a16:creationId xmlns:a16="http://schemas.microsoft.com/office/drawing/2014/main" id="{A515ACCE-6DA0-8F7D-69F6-292A94F20D11}"/>
                    </a:ext>
                  </a:extLst>
                </p:cNvPr>
                <p:cNvCxnSpPr>
                  <a:stCxn id="306" idx="2"/>
                  <a:endCxn id="281"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93" name="Connector: Elbow 292">
                  <a:extLst>
                    <a:ext uri="{FF2B5EF4-FFF2-40B4-BE49-F238E27FC236}">
                      <a16:creationId xmlns:a16="http://schemas.microsoft.com/office/drawing/2014/main" id="{264F7926-C06B-1989-8141-5328E79AFB23}"/>
                    </a:ext>
                  </a:extLst>
                </p:cNvPr>
                <p:cNvCxnSpPr>
                  <a:stCxn id="307" idx="6"/>
                  <a:endCxn id="282"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94" name="Connector: Elbow 293">
                  <a:extLst>
                    <a:ext uri="{FF2B5EF4-FFF2-40B4-BE49-F238E27FC236}">
                      <a16:creationId xmlns:a16="http://schemas.microsoft.com/office/drawing/2014/main" id="{ACA3AA82-20F8-4103-613A-7E52D9183BD9}"/>
                    </a:ext>
                  </a:extLst>
                </p:cNvPr>
                <p:cNvCxnSpPr>
                  <a:stCxn id="303" idx="2"/>
                  <a:endCxn id="284"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95" name="Connector: Elbow 294">
                  <a:extLst>
                    <a:ext uri="{FF2B5EF4-FFF2-40B4-BE49-F238E27FC236}">
                      <a16:creationId xmlns:a16="http://schemas.microsoft.com/office/drawing/2014/main" id="{7ED2170E-877B-A48B-BD7C-11EAA91C0A43}"/>
                    </a:ext>
                  </a:extLst>
                </p:cNvPr>
                <p:cNvCxnSpPr>
                  <a:cxnSpLocks/>
                  <a:stCxn id="304" idx="6"/>
                  <a:endCxn id="285"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96" name="Connector: Elbow 295">
                  <a:extLst>
                    <a:ext uri="{FF2B5EF4-FFF2-40B4-BE49-F238E27FC236}">
                      <a16:creationId xmlns:a16="http://schemas.microsoft.com/office/drawing/2014/main" id="{76280568-CE8D-6128-A6A1-D87B670F5F13}"/>
                    </a:ext>
                  </a:extLst>
                </p:cNvPr>
                <p:cNvCxnSpPr>
                  <a:stCxn id="312" idx="2"/>
                  <a:endCxn id="305"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97" name="Connector: Elbow 296">
                  <a:extLst>
                    <a:ext uri="{FF2B5EF4-FFF2-40B4-BE49-F238E27FC236}">
                      <a16:creationId xmlns:a16="http://schemas.microsoft.com/office/drawing/2014/main" id="{A9CDA4A1-646B-9437-9998-3CC48A08E49D}"/>
                    </a:ext>
                  </a:extLst>
                </p:cNvPr>
                <p:cNvCxnSpPr>
                  <a:stCxn id="313" idx="6"/>
                  <a:endCxn id="283"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98" name="Connector: Elbow 297">
                  <a:extLst>
                    <a:ext uri="{FF2B5EF4-FFF2-40B4-BE49-F238E27FC236}">
                      <a16:creationId xmlns:a16="http://schemas.microsoft.com/office/drawing/2014/main" id="{BC7CC5C6-6CD6-01C1-8AB2-53CB99E4DCB7}"/>
                    </a:ext>
                  </a:extLst>
                </p:cNvPr>
                <p:cNvCxnSpPr>
                  <a:stCxn id="309" idx="2"/>
                  <a:endCxn id="302"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299" name="Connector: Elbow 298">
                  <a:extLst>
                    <a:ext uri="{FF2B5EF4-FFF2-40B4-BE49-F238E27FC236}">
                      <a16:creationId xmlns:a16="http://schemas.microsoft.com/office/drawing/2014/main" id="{7B761B28-5B78-D4D7-BD95-A56EAEB26AB9}"/>
                    </a:ext>
                  </a:extLst>
                </p:cNvPr>
                <p:cNvCxnSpPr>
                  <a:stCxn id="310" idx="6"/>
                  <a:endCxn id="286"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00" name="Connector: Elbow 299">
                  <a:extLst>
                    <a:ext uri="{FF2B5EF4-FFF2-40B4-BE49-F238E27FC236}">
                      <a16:creationId xmlns:a16="http://schemas.microsoft.com/office/drawing/2014/main" id="{99497521-9167-FB59-9038-921B680A9CD7}"/>
                    </a:ext>
                  </a:extLst>
                </p:cNvPr>
                <p:cNvCxnSpPr>
                  <a:stCxn id="315" idx="2"/>
                  <a:endCxn id="311"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01" name="Connector: Elbow 300">
                  <a:extLst>
                    <a:ext uri="{FF2B5EF4-FFF2-40B4-BE49-F238E27FC236}">
                      <a16:creationId xmlns:a16="http://schemas.microsoft.com/office/drawing/2014/main" id="{E6709FB4-5F3E-C06C-92CB-91AB11561A5F}"/>
                    </a:ext>
                  </a:extLst>
                </p:cNvPr>
                <p:cNvCxnSpPr>
                  <a:cxnSpLocks/>
                  <a:stCxn id="316" idx="6"/>
                  <a:endCxn id="308"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317" name="Group 316">
              <a:extLst>
                <a:ext uri="{FF2B5EF4-FFF2-40B4-BE49-F238E27FC236}">
                  <a16:creationId xmlns:a16="http://schemas.microsoft.com/office/drawing/2014/main" id="{01640EF0-EBC2-1E6E-733D-779FF8AD9AD3}"/>
                </a:ext>
              </a:extLst>
            </p:cNvPr>
            <p:cNvGrpSpPr/>
            <p:nvPr/>
          </p:nvGrpSpPr>
          <p:grpSpPr>
            <a:xfrm>
              <a:off x="1527600" y="3039600"/>
              <a:ext cx="921600" cy="964800"/>
              <a:chOff x="460800" y="1641600"/>
              <a:chExt cx="8222400" cy="4053600"/>
            </a:xfrm>
          </p:grpSpPr>
          <p:sp>
            <p:nvSpPr>
              <p:cNvPr id="318" name="Rectangle 317">
                <a:extLst>
                  <a:ext uri="{FF2B5EF4-FFF2-40B4-BE49-F238E27FC236}">
                    <a16:creationId xmlns:a16="http://schemas.microsoft.com/office/drawing/2014/main" id="{BACCC688-18D7-750F-3D39-891C614348C8}"/>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F37D77D6-7E33-4E1B-C74A-D24FE1F39E58}"/>
                  </a:ext>
                </a:extLst>
              </p:cNvPr>
              <p:cNvGrpSpPr/>
              <p:nvPr/>
            </p:nvGrpSpPr>
            <p:grpSpPr>
              <a:xfrm>
                <a:off x="528890" y="1708140"/>
                <a:ext cx="8086220" cy="3920687"/>
                <a:chOff x="528890" y="1708140"/>
                <a:chExt cx="8086220" cy="3920687"/>
              </a:xfrm>
            </p:grpSpPr>
            <p:sp>
              <p:nvSpPr>
                <p:cNvPr id="320" name="Flowchart: Process 319">
                  <a:extLst>
                    <a:ext uri="{FF2B5EF4-FFF2-40B4-BE49-F238E27FC236}">
                      <a16:creationId xmlns:a16="http://schemas.microsoft.com/office/drawing/2014/main" id="{9C8893E7-D4F8-4CBB-42A7-3D934C1FA4F0}"/>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21" name="Flowchart: Process 320">
                  <a:extLst>
                    <a:ext uri="{FF2B5EF4-FFF2-40B4-BE49-F238E27FC236}">
                      <a16:creationId xmlns:a16="http://schemas.microsoft.com/office/drawing/2014/main" id="{090D6268-8D69-24DE-11B2-6EB36D6A780D}"/>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22" name="Flowchart: Process 321">
                  <a:extLst>
                    <a:ext uri="{FF2B5EF4-FFF2-40B4-BE49-F238E27FC236}">
                      <a16:creationId xmlns:a16="http://schemas.microsoft.com/office/drawing/2014/main" id="{86B1FF39-A7AF-0D62-9573-74F3A907BEED}"/>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23" name="Flowchart: Process 322">
                  <a:extLst>
                    <a:ext uri="{FF2B5EF4-FFF2-40B4-BE49-F238E27FC236}">
                      <a16:creationId xmlns:a16="http://schemas.microsoft.com/office/drawing/2014/main" id="{D50C12F4-3782-C0AF-7EE2-3EED5540B3CA}"/>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24" name="Flowchart: Process 323">
                  <a:extLst>
                    <a:ext uri="{FF2B5EF4-FFF2-40B4-BE49-F238E27FC236}">
                      <a16:creationId xmlns:a16="http://schemas.microsoft.com/office/drawing/2014/main" id="{107660D0-ABAA-9F44-3937-BFFA585C9BB6}"/>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25" name="Flowchart: Process 324">
                  <a:extLst>
                    <a:ext uri="{FF2B5EF4-FFF2-40B4-BE49-F238E27FC236}">
                      <a16:creationId xmlns:a16="http://schemas.microsoft.com/office/drawing/2014/main" id="{922C7AA6-BDA6-B0B6-0A79-DB206CB47678}"/>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326" name="Group 325">
                  <a:extLst>
                    <a:ext uri="{FF2B5EF4-FFF2-40B4-BE49-F238E27FC236}">
                      <a16:creationId xmlns:a16="http://schemas.microsoft.com/office/drawing/2014/main" id="{158A08B9-1E59-B6EF-506D-7B6B24510648}"/>
                    </a:ext>
                  </a:extLst>
                </p:cNvPr>
                <p:cNvGrpSpPr/>
                <p:nvPr/>
              </p:nvGrpSpPr>
              <p:grpSpPr>
                <a:xfrm>
                  <a:off x="4149566" y="1708140"/>
                  <a:ext cx="1351917" cy="420915"/>
                  <a:chOff x="254724" y="2293511"/>
                  <a:chExt cx="1351917" cy="420915"/>
                </a:xfrm>
              </p:grpSpPr>
              <p:sp>
                <p:nvSpPr>
                  <p:cNvPr id="353" name="Flowchart: Process 352">
                    <a:extLst>
                      <a:ext uri="{FF2B5EF4-FFF2-40B4-BE49-F238E27FC236}">
                        <a16:creationId xmlns:a16="http://schemas.microsoft.com/office/drawing/2014/main" id="{19F58873-2B83-9F55-8A82-5C155E385DE8}"/>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54" name="Oval 353">
                    <a:extLst>
                      <a:ext uri="{FF2B5EF4-FFF2-40B4-BE49-F238E27FC236}">
                        <a16:creationId xmlns:a16="http://schemas.microsoft.com/office/drawing/2014/main" id="{DDBA01FA-2DA9-B4A2-13AF-23AE4C6B7CC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55" name="Oval 354">
                    <a:extLst>
                      <a:ext uri="{FF2B5EF4-FFF2-40B4-BE49-F238E27FC236}">
                        <a16:creationId xmlns:a16="http://schemas.microsoft.com/office/drawing/2014/main" id="{5ED8722B-8EAE-143D-AFA9-F076D2D08E35}"/>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27" name="Group 326">
                  <a:extLst>
                    <a:ext uri="{FF2B5EF4-FFF2-40B4-BE49-F238E27FC236}">
                      <a16:creationId xmlns:a16="http://schemas.microsoft.com/office/drawing/2014/main" id="{8D204B25-2D01-2714-446E-4E819FC59F7F}"/>
                    </a:ext>
                  </a:extLst>
                </p:cNvPr>
                <p:cNvGrpSpPr/>
                <p:nvPr/>
              </p:nvGrpSpPr>
              <p:grpSpPr>
                <a:xfrm>
                  <a:off x="2126958" y="3071583"/>
                  <a:ext cx="1351917" cy="420915"/>
                  <a:chOff x="254724" y="2293511"/>
                  <a:chExt cx="1351917" cy="420915"/>
                </a:xfrm>
              </p:grpSpPr>
              <p:sp>
                <p:nvSpPr>
                  <p:cNvPr id="350" name="Flowchart: Process 349">
                    <a:extLst>
                      <a:ext uri="{FF2B5EF4-FFF2-40B4-BE49-F238E27FC236}">
                        <a16:creationId xmlns:a16="http://schemas.microsoft.com/office/drawing/2014/main" id="{712772A0-E179-9890-68CB-59C6165DC319}"/>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51" name="Oval 350">
                    <a:extLst>
                      <a:ext uri="{FF2B5EF4-FFF2-40B4-BE49-F238E27FC236}">
                        <a16:creationId xmlns:a16="http://schemas.microsoft.com/office/drawing/2014/main" id="{137E7AB9-3FA1-3DF4-93D1-9241F5F19C3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52" name="Oval 351">
                    <a:extLst>
                      <a:ext uri="{FF2B5EF4-FFF2-40B4-BE49-F238E27FC236}">
                        <a16:creationId xmlns:a16="http://schemas.microsoft.com/office/drawing/2014/main" id="{6E45D428-D167-228B-2D56-C22C979430AF}"/>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28" name="Group 327">
                  <a:extLst>
                    <a:ext uri="{FF2B5EF4-FFF2-40B4-BE49-F238E27FC236}">
                      <a16:creationId xmlns:a16="http://schemas.microsoft.com/office/drawing/2014/main" id="{C62DFA2D-90FE-7DB7-A38F-3C84CBDD12E5}"/>
                    </a:ext>
                  </a:extLst>
                </p:cNvPr>
                <p:cNvGrpSpPr/>
                <p:nvPr/>
              </p:nvGrpSpPr>
              <p:grpSpPr>
                <a:xfrm>
                  <a:off x="6393065" y="3031177"/>
                  <a:ext cx="1351917" cy="420915"/>
                  <a:chOff x="254724" y="2293511"/>
                  <a:chExt cx="1351917" cy="420915"/>
                </a:xfrm>
              </p:grpSpPr>
              <p:sp>
                <p:nvSpPr>
                  <p:cNvPr id="347" name="Flowchart: Process 346">
                    <a:extLst>
                      <a:ext uri="{FF2B5EF4-FFF2-40B4-BE49-F238E27FC236}">
                        <a16:creationId xmlns:a16="http://schemas.microsoft.com/office/drawing/2014/main" id="{CA7077AC-C9D9-113B-5360-21DE4EBE00B9}"/>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48" name="Oval 347">
                    <a:extLst>
                      <a:ext uri="{FF2B5EF4-FFF2-40B4-BE49-F238E27FC236}">
                        <a16:creationId xmlns:a16="http://schemas.microsoft.com/office/drawing/2014/main" id="{3AA35B34-0113-30A7-693A-41D6517C2F18}"/>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49" name="Oval 348">
                    <a:extLst>
                      <a:ext uri="{FF2B5EF4-FFF2-40B4-BE49-F238E27FC236}">
                        <a16:creationId xmlns:a16="http://schemas.microsoft.com/office/drawing/2014/main" id="{35FBA23F-F4A2-0A66-0B84-9885B75B096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29" name="Group 328">
                  <a:extLst>
                    <a:ext uri="{FF2B5EF4-FFF2-40B4-BE49-F238E27FC236}">
                      <a16:creationId xmlns:a16="http://schemas.microsoft.com/office/drawing/2014/main" id="{47B8D5AA-D99B-7DA3-5E5E-A4C39615C087}"/>
                    </a:ext>
                  </a:extLst>
                </p:cNvPr>
                <p:cNvGrpSpPr/>
                <p:nvPr/>
              </p:nvGrpSpPr>
              <p:grpSpPr>
                <a:xfrm>
                  <a:off x="1050815" y="4139586"/>
                  <a:ext cx="1351917" cy="420915"/>
                  <a:chOff x="254724" y="2293511"/>
                  <a:chExt cx="1351917" cy="420915"/>
                </a:xfrm>
              </p:grpSpPr>
              <p:sp>
                <p:nvSpPr>
                  <p:cNvPr id="344" name="Flowchart: Process 343">
                    <a:extLst>
                      <a:ext uri="{FF2B5EF4-FFF2-40B4-BE49-F238E27FC236}">
                        <a16:creationId xmlns:a16="http://schemas.microsoft.com/office/drawing/2014/main" id="{F99F099A-5B97-926C-0764-322A8C1B68D8}"/>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45" name="Oval 344">
                    <a:extLst>
                      <a:ext uri="{FF2B5EF4-FFF2-40B4-BE49-F238E27FC236}">
                        <a16:creationId xmlns:a16="http://schemas.microsoft.com/office/drawing/2014/main" id="{E89175F0-32E3-11B4-88B0-B14CAFFB5FF3}"/>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46" name="Oval 345">
                    <a:extLst>
                      <a:ext uri="{FF2B5EF4-FFF2-40B4-BE49-F238E27FC236}">
                        <a16:creationId xmlns:a16="http://schemas.microsoft.com/office/drawing/2014/main" id="{D7A67ADC-FF05-E031-0816-B3216608E420}"/>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30" name="Group 329">
                  <a:extLst>
                    <a:ext uri="{FF2B5EF4-FFF2-40B4-BE49-F238E27FC236}">
                      <a16:creationId xmlns:a16="http://schemas.microsoft.com/office/drawing/2014/main" id="{79AB9DC2-90F5-47C8-F479-2835BA3454C7}"/>
                    </a:ext>
                  </a:extLst>
                </p:cNvPr>
                <p:cNvGrpSpPr/>
                <p:nvPr/>
              </p:nvGrpSpPr>
              <p:grpSpPr>
                <a:xfrm>
                  <a:off x="5327069" y="4139585"/>
                  <a:ext cx="1351917" cy="420915"/>
                  <a:chOff x="254724" y="2293511"/>
                  <a:chExt cx="1351917" cy="420915"/>
                </a:xfrm>
              </p:grpSpPr>
              <p:sp>
                <p:nvSpPr>
                  <p:cNvPr id="341" name="Flowchart: Process 340">
                    <a:extLst>
                      <a:ext uri="{FF2B5EF4-FFF2-40B4-BE49-F238E27FC236}">
                        <a16:creationId xmlns:a16="http://schemas.microsoft.com/office/drawing/2014/main" id="{355ACF90-5D59-98CE-A903-79BFCAAE1291}"/>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42" name="Oval 341">
                    <a:extLst>
                      <a:ext uri="{FF2B5EF4-FFF2-40B4-BE49-F238E27FC236}">
                        <a16:creationId xmlns:a16="http://schemas.microsoft.com/office/drawing/2014/main" id="{9A03F8DC-4CD0-C385-708F-0C8D128A1E66}"/>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43" name="Oval 342">
                    <a:extLst>
                      <a:ext uri="{FF2B5EF4-FFF2-40B4-BE49-F238E27FC236}">
                        <a16:creationId xmlns:a16="http://schemas.microsoft.com/office/drawing/2014/main" id="{8EC13884-0ED9-5893-0CCB-3D465659328F}"/>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331" name="Connector: Elbow 330">
                  <a:extLst>
                    <a:ext uri="{FF2B5EF4-FFF2-40B4-BE49-F238E27FC236}">
                      <a16:creationId xmlns:a16="http://schemas.microsoft.com/office/drawing/2014/main" id="{ABA583E5-8C01-FD8F-80B0-09F2CE4A177E}"/>
                    </a:ext>
                  </a:extLst>
                </p:cNvPr>
                <p:cNvCxnSpPr>
                  <a:stCxn id="345" idx="2"/>
                  <a:endCxn id="320"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2" name="Connector: Elbow 331">
                  <a:extLst>
                    <a:ext uri="{FF2B5EF4-FFF2-40B4-BE49-F238E27FC236}">
                      <a16:creationId xmlns:a16="http://schemas.microsoft.com/office/drawing/2014/main" id="{7C622A24-0F32-3BC3-3B3B-AC4F1E11B3EC}"/>
                    </a:ext>
                  </a:extLst>
                </p:cNvPr>
                <p:cNvCxnSpPr>
                  <a:stCxn id="346" idx="6"/>
                  <a:endCxn id="321"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3" name="Connector: Elbow 332">
                  <a:extLst>
                    <a:ext uri="{FF2B5EF4-FFF2-40B4-BE49-F238E27FC236}">
                      <a16:creationId xmlns:a16="http://schemas.microsoft.com/office/drawing/2014/main" id="{65DA5CEF-5106-23F5-0110-035C4F2835D7}"/>
                    </a:ext>
                  </a:extLst>
                </p:cNvPr>
                <p:cNvCxnSpPr>
                  <a:stCxn id="342" idx="2"/>
                  <a:endCxn id="323"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4" name="Connector: Elbow 333">
                  <a:extLst>
                    <a:ext uri="{FF2B5EF4-FFF2-40B4-BE49-F238E27FC236}">
                      <a16:creationId xmlns:a16="http://schemas.microsoft.com/office/drawing/2014/main" id="{6B09346F-7BB8-D4F9-DA4F-B8764547D838}"/>
                    </a:ext>
                  </a:extLst>
                </p:cNvPr>
                <p:cNvCxnSpPr>
                  <a:cxnSpLocks/>
                  <a:stCxn id="343" idx="6"/>
                  <a:endCxn id="324"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5" name="Connector: Elbow 334">
                  <a:extLst>
                    <a:ext uri="{FF2B5EF4-FFF2-40B4-BE49-F238E27FC236}">
                      <a16:creationId xmlns:a16="http://schemas.microsoft.com/office/drawing/2014/main" id="{ED4C96F9-01CA-C2A9-2465-D47C7712ABE7}"/>
                    </a:ext>
                  </a:extLst>
                </p:cNvPr>
                <p:cNvCxnSpPr>
                  <a:stCxn id="351" idx="2"/>
                  <a:endCxn id="344"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6" name="Connector: Elbow 335">
                  <a:extLst>
                    <a:ext uri="{FF2B5EF4-FFF2-40B4-BE49-F238E27FC236}">
                      <a16:creationId xmlns:a16="http://schemas.microsoft.com/office/drawing/2014/main" id="{39123EEC-791C-47FB-A433-7FCF99F9D370}"/>
                    </a:ext>
                  </a:extLst>
                </p:cNvPr>
                <p:cNvCxnSpPr>
                  <a:stCxn id="352" idx="6"/>
                  <a:endCxn id="322"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7" name="Connector: Elbow 336">
                  <a:extLst>
                    <a:ext uri="{FF2B5EF4-FFF2-40B4-BE49-F238E27FC236}">
                      <a16:creationId xmlns:a16="http://schemas.microsoft.com/office/drawing/2014/main" id="{9C76BBCF-5235-4162-2380-8A155C9DC828}"/>
                    </a:ext>
                  </a:extLst>
                </p:cNvPr>
                <p:cNvCxnSpPr>
                  <a:stCxn id="348" idx="2"/>
                  <a:endCxn id="341"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8" name="Connector: Elbow 337">
                  <a:extLst>
                    <a:ext uri="{FF2B5EF4-FFF2-40B4-BE49-F238E27FC236}">
                      <a16:creationId xmlns:a16="http://schemas.microsoft.com/office/drawing/2014/main" id="{B414D51B-44B6-4FA2-EEBE-F56BA7F96BED}"/>
                    </a:ext>
                  </a:extLst>
                </p:cNvPr>
                <p:cNvCxnSpPr>
                  <a:stCxn id="349" idx="6"/>
                  <a:endCxn id="325"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39" name="Connector: Elbow 338">
                  <a:extLst>
                    <a:ext uri="{FF2B5EF4-FFF2-40B4-BE49-F238E27FC236}">
                      <a16:creationId xmlns:a16="http://schemas.microsoft.com/office/drawing/2014/main" id="{27FD2B09-CDBA-4896-04D6-8CA73BC9758F}"/>
                    </a:ext>
                  </a:extLst>
                </p:cNvPr>
                <p:cNvCxnSpPr>
                  <a:stCxn id="354" idx="2"/>
                  <a:endCxn id="350"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40" name="Connector: Elbow 339">
                  <a:extLst>
                    <a:ext uri="{FF2B5EF4-FFF2-40B4-BE49-F238E27FC236}">
                      <a16:creationId xmlns:a16="http://schemas.microsoft.com/office/drawing/2014/main" id="{89ABE632-EF49-E122-1161-BDAE9F1A12DD}"/>
                    </a:ext>
                  </a:extLst>
                </p:cNvPr>
                <p:cNvCxnSpPr>
                  <a:cxnSpLocks/>
                  <a:stCxn id="355" idx="6"/>
                  <a:endCxn id="347"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356" name="Group 355">
              <a:extLst>
                <a:ext uri="{FF2B5EF4-FFF2-40B4-BE49-F238E27FC236}">
                  <a16:creationId xmlns:a16="http://schemas.microsoft.com/office/drawing/2014/main" id="{26C518CB-45E2-CA56-F4E5-FB4534D736EE}"/>
                </a:ext>
              </a:extLst>
            </p:cNvPr>
            <p:cNvGrpSpPr/>
            <p:nvPr/>
          </p:nvGrpSpPr>
          <p:grpSpPr>
            <a:xfrm>
              <a:off x="1680000" y="3192000"/>
              <a:ext cx="921600" cy="964800"/>
              <a:chOff x="460800" y="1641600"/>
              <a:chExt cx="8222400" cy="4053600"/>
            </a:xfrm>
          </p:grpSpPr>
          <p:sp>
            <p:nvSpPr>
              <p:cNvPr id="357" name="Rectangle 356">
                <a:extLst>
                  <a:ext uri="{FF2B5EF4-FFF2-40B4-BE49-F238E27FC236}">
                    <a16:creationId xmlns:a16="http://schemas.microsoft.com/office/drawing/2014/main" id="{C8BFF10F-1AF2-651F-E094-CC2FE6B7E43C}"/>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58" name="Group 357">
                <a:extLst>
                  <a:ext uri="{FF2B5EF4-FFF2-40B4-BE49-F238E27FC236}">
                    <a16:creationId xmlns:a16="http://schemas.microsoft.com/office/drawing/2014/main" id="{07F925E4-C515-7537-0AEA-11114F3D9DFA}"/>
                  </a:ext>
                </a:extLst>
              </p:cNvPr>
              <p:cNvGrpSpPr/>
              <p:nvPr/>
            </p:nvGrpSpPr>
            <p:grpSpPr>
              <a:xfrm>
                <a:off x="528890" y="1708140"/>
                <a:ext cx="8086220" cy="3920687"/>
                <a:chOff x="528890" y="1708140"/>
                <a:chExt cx="8086220" cy="3920687"/>
              </a:xfrm>
            </p:grpSpPr>
            <p:sp>
              <p:nvSpPr>
                <p:cNvPr id="359" name="Flowchart: Process 358">
                  <a:extLst>
                    <a:ext uri="{FF2B5EF4-FFF2-40B4-BE49-F238E27FC236}">
                      <a16:creationId xmlns:a16="http://schemas.microsoft.com/office/drawing/2014/main" id="{907ADBC0-61A6-9778-E385-8B49B71C9DA8}"/>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60" name="Flowchart: Process 359">
                  <a:extLst>
                    <a:ext uri="{FF2B5EF4-FFF2-40B4-BE49-F238E27FC236}">
                      <a16:creationId xmlns:a16="http://schemas.microsoft.com/office/drawing/2014/main" id="{716FF50D-2987-10D1-2DE6-35F1BFF84852}"/>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61" name="Flowchart: Process 360">
                  <a:extLst>
                    <a:ext uri="{FF2B5EF4-FFF2-40B4-BE49-F238E27FC236}">
                      <a16:creationId xmlns:a16="http://schemas.microsoft.com/office/drawing/2014/main" id="{1AF9DD1D-9D5A-3B02-0031-ED51B1223CC4}"/>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62" name="Flowchart: Process 361">
                  <a:extLst>
                    <a:ext uri="{FF2B5EF4-FFF2-40B4-BE49-F238E27FC236}">
                      <a16:creationId xmlns:a16="http://schemas.microsoft.com/office/drawing/2014/main" id="{34AF5D73-C73D-26AE-71A7-5B2641842CA6}"/>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63" name="Flowchart: Process 362">
                  <a:extLst>
                    <a:ext uri="{FF2B5EF4-FFF2-40B4-BE49-F238E27FC236}">
                      <a16:creationId xmlns:a16="http://schemas.microsoft.com/office/drawing/2014/main" id="{03B77616-3A4A-165A-3129-6B40ADC29F4A}"/>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64" name="Flowchart: Process 363">
                  <a:extLst>
                    <a:ext uri="{FF2B5EF4-FFF2-40B4-BE49-F238E27FC236}">
                      <a16:creationId xmlns:a16="http://schemas.microsoft.com/office/drawing/2014/main" id="{1277B109-9542-7CE5-02A5-EFDC397094E3}"/>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365" name="Group 364">
                  <a:extLst>
                    <a:ext uri="{FF2B5EF4-FFF2-40B4-BE49-F238E27FC236}">
                      <a16:creationId xmlns:a16="http://schemas.microsoft.com/office/drawing/2014/main" id="{F2A941D7-D6AE-507A-81A9-D33CEC22E855}"/>
                    </a:ext>
                  </a:extLst>
                </p:cNvPr>
                <p:cNvGrpSpPr/>
                <p:nvPr/>
              </p:nvGrpSpPr>
              <p:grpSpPr>
                <a:xfrm>
                  <a:off x="4149566" y="1708140"/>
                  <a:ext cx="1351917" cy="420915"/>
                  <a:chOff x="254724" y="2293511"/>
                  <a:chExt cx="1351917" cy="420915"/>
                </a:xfrm>
              </p:grpSpPr>
              <p:sp>
                <p:nvSpPr>
                  <p:cNvPr id="392" name="Flowchart: Process 391">
                    <a:extLst>
                      <a:ext uri="{FF2B5EF4-FFF2-40B4-BE49-F238E27FC236}">
                        <a16:creationId xmlns:a16="http://schemas.microsoft.com/office/drawing/2014/main" id="{2F3F48EB-8A10-D69F-F899-1EAA68883D7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93" name="Oval 392">
                    <a:extLst>
                      <a:ext uri="{FF2B5EF4-FFF2-40B4-BE49-F238E27FC236}">
                        <a16:creationId xmlns:a16="http://schemas.microsoft.com/office/drawing/2014/main" id="{1D8745EB-286A-1F96-484B-E03AD8B4066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94" name="Oval 393">
                    <a:extLst>
                      <a:ext uri="{FF2B5EF4-FFF2-40B4-BE49-F238E27FC236}">
                        <a16:creationId xmlns:a16="http://schemas.microsoft.com/office/drawing/2014/main" id="{677C2B0D-AE04-AB69-038D-5860E9F05AD6}"/>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66" name="Group 365">
                  <a:extLst>
                    <a:ext uri="{FF2B5EF4-FFF2-40B4-BE49-F238E27FC236}">
                      <a16:creationId xmlns:a16="http://schemas.microsoft.com/office/drawing/2014/main" id="{92697CB8-FC4D-1B73-6E16-582E2FD27DBD}"/>
                    </a:ext>
                  </a:extLst>
                </p:cNvPr>
                <p:cNvGrpSpPr/>
                <p:nvPr/>
              </p:nvGrpSpPr>
              <p:grpSpPr>
                <a:xfrm>
                  <a:off x="2126958" y="3071583"/>
                  <a:ext cx="1351917" cy="420915"/>
                  <a:chOff x="254724" y="2293511"/>
                  <a:chExt cx="1351917" cy="420915"/>
                </a:xfrm>
              </p:grpSpPr>
              <p:sp>
                <p:nvSpPr>
                  <p:cNvPr id="389" name="Flowchart: Process 388">
                    <a:extLst>
                      <a:ext uri="{FF2B5EF4-FFF2-40B4-BE49-F238E27FC236}">
                        <a16:creationId xmlns:a16="http://schemas.microsoft.com/office/drawing/2014/main" id="{3B226330-4A06-F1FB-DA2E-2BD50729C46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90" name="Oval 389">
                    <a:extLst>
                      <a:ext uri="{FF2B5EF4-FFF2-40B4-BE49-F238E27FC236}">
                        <a16:creationId xmlns:a16="http://schemas.microsoft.com/office/drawing/2014/main" id="{999DA686-F6E9-1DFD-6133-9DC9EC302B5C}"/>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91" name="Oval 390">
                    <a:extLst>
                      <a:ext uri="{FF2B5EF4-FFF2-40B4-BE49-F238E27FC236}">
                        <a16:creationId xmlns:a16="http://schemas.microsoft.com/office/drawing/2014/main" id="{1F774430-DCF5-744E-AB89-27CBA653F442}"/>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67" name="Group 366">
                  <a:extLst>
                    <a:ext uri="{FF2B5EF4-FFF2-40B4-BE49-F238E27FC236}">
                      <a16:creationId xmlns:a16="http://schemas.microsoft.com/office/drawing/2014/main" id="{9202CDA0-1D90-1D53-8735-95CB84116C9B}"/>
                    </a:ext>
                  </a:extLst>
                </p:cNvPr>
                <p:cNvGrpSpPr/>
                <p:nvPr/>
              </p:nvGrpSpPr>
              <p:grpSpPr>
                <a:xfrm>
                  <a:off x="6393065" y="3031177"/>
                  <a:ext cx="1351917" cy="420915"/>
                  <a:chOff x="254724" y="2293511"/>
                  <a:chExt cx="1351917" cy="420915"/>
                </a:xfrm>
              </p:grpSpPr>
              <p:sp>
                <p:nvSpPr>
                  <p:cNvPr id="386" name="Flowchart: Process 385">
                    <a:extLst>
                      <a:ext uri="{FF2B5EF4-FFF2-40B4-BE49-F238E27FC236}">
                        <a16:creationId xmlns:a16="http://schemas.microsoft.com/office/drawing/2014/main" id="{3775FC28-B2C8-2960-3871-B9C504217517}"/>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87" name="Oval 386">
                    <a:extLst>
                      <a:ext uri="{FF2B5EF4-FFF2-40B4-BE49-F238E27FC236}">
                        <a16:creationId xmlns:a16="http://schemas.microsoft.com/office/drawing/2014/main" id="{93E13E0F-4082-EF82-37BA-CAB79C40B5C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88" name="Oval 387">
                    <a:extLst>
                      <a:ext uri="{FF2B5EF4-FFF2-40B4-BE49-F238E27FC236}">
                        <a16:creationId xmlns:a16="http://schemas.microsoft.com/office/drawing/2014/main" id="{C7A326E4-64FD-0BA0-EDDD-9A8C3840C39D}"/>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68" name="Group 367">
                  <a:extLst>
                    <a:ext uri="{FF2B5EF4-FFF2-40B4-BE49-F238E27FC236}">
                      <a16:creationId xmlns:a16="http://schemas.microsoft.com/office/drawing/2014/main" id="{92088EA5-9EF7-D023-E400-8ED0977AEED0}"/>
                    </a:ext>
                  </a:extLst>
                </p:cNvPr>
                <p:cNvGrpSpPr/>
                <p:nvPr/>
              </p:nvGrpSpPr>
              <p:grpSpPr>
                <a:xfrm>
                  <a:off x="1050815" y="4139586"/>
                  <a:ext cx="1351917" cy="420915"/>
                  <a:chOff x="254724" y="2293511"/>
                  <a:chExt cx="1351917" cy="420915"/>
                </a:xfrm>
              </p:grpSpPr>
              <p:sp>
                <p:nvSpPr>
                  <p:cNvPr id="383" name="Flowchart: Process 382">
                    <a:extLst>
                      <a:ext uri="{FF2B5EF4-FFF2-40B4-BE49-F238E27FC236}">
                        <a16:creationId xmlns:a16="http://schemas.microsoft.com/office/drawing/2014/main" id="{0BE9278D-25CC-455F-EAB4-80104377533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84" name="Oval 383">
                    <a:extLst>
                      <a:ext uri="{FF2B5EF4-FFF2-40B4-BE49-F238E27FC236}">
                        <a16:creationId xmlns:a16="http://schemas.microsoft.com/office/drawing/2014/main" id="{F92602B3-2D1B-64DA-EFDD-FAD759F59A39}"/>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85" name="Oval 384">
                    <a:extLst>
                      <a:ext uri="{FF2B5EF4-FFF2-40B4-BE49-F238E27FC236}">
                        <a16:creationId xmlns:a16="http://schemas.microsoft.com/office/drawing/2014/main" id="{52DAF057-30F9-DB82-F6D8-BB79AF9F4422}"/>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369" name="Group 368">
                  <a:extLst>
                    <a:ext uri="{FF2B5EF4-FFF2-40B4-BE49-F238E27FC236}">
                      <a16:creationId xmlns:a16="http://schemas.microsoft.com/office/drawing/2014/main" id="{6D3BB10F-71C1-06D2-2BF8-4140292F667F}"/>
                    </a:ext>
                  </a:extLst>
                </p:cNvPr>
                <p:cNvGrpSpPr/>
                <p:nvPr/>
              </p:nvGrpSpPr>
              <p:grpSpPr>
                <a:xfrm>
                  <a:off x="5327069" y="4139585"/>
                  <a:ext cx="1351917" cy="420915"/>
                  <a:chOff x="254724" y="2293511"/>
                  <a:chExt cx="1351917" cy="420915"/>
                </a:xfrm>
              </p:grpSpPr>
              <p:sp>
                <p:nvSpPr>
                  <p:cNvPr id="380" name="Flowchart: Process 379">
                    <a:extLst>
                      <a:ext uri="{FF2B5EF4-FFF2-40B4-BE49-F238E27FC236}">
                        <a16:creationId xmlns:a16="http://schemas.microsoft.com/office/drawing/2014/main" id="{9EED8505-C6B9-FBC8-6434-2130082DB631}"/>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81" name="Oval 380">
                    <a:extLst>
                      <a:ext uri="{FF2B5EF4-FFF2-40B4-BE49-F238E27FC236}">
                        <a16:creationId xmlns:a16="http://schemas.microsoft.com/office/drawing/2014/main" id="{732A13CD-8FF7-F49A-8B20-0AB8D4DAA542}"/>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382" name="Oval 381">
                    <a:extLst>
                      <a:ext uri="{FF2B5EF4-FFF2-40B4-BE49-F238E27FC236}">
                        <a16:creationId xmlns:a16="http://schemas.microsoft.com/office/drawing/2014/main" id="{020E6CFB-7D2E-F425-72DA-E225436604C6}"/>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370" name="Connector: Elbow 369">
                  <a:extLst>
                    <a:ext uri="{FF2B5EF4-FFF2-40B4-BE49-F238E27FC236}">
                      <a16:creationId xmlns:a16="http://schemas.microsoft.com/office/drawing/2014/main" id="{41E89BA3-2489-EB9C-AF2A-3CE882F8BDF6}"/>
                    </a:ext>
                  </a:extLst>
                </p:cNvPr>
                <p:cNvCxnSpPr>
                  <a:stCxn id="384" idx="2"/>
                  <a:endCxn id="359"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1" name="Connector: Elbow 370">
                  <a:extLst>
                    <a:ext uri="{FF2B5EF4-FFF2-40B4-BE49-F238E27FC236}">
                      <a16:creationId xmlns:a16="http://schemas.microsoft.com/office/drawing/2014/main" id="{EAB082A2-FEC5-2AE1-49E4-D71E7D387F19}"/>
                    </a:ext>
                  </a:extLst>
                </p:cNvPr>
                <p:cNvCxnSpPr>
                  <a:stCxn id="385" idx="6"/>
                  <a:endCxn id="360"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2" name="Connector: Elbow 371">
                  <a:extLst>
                    <a:ext uri="{FF2B5EF4-FFF2-40B4-BE49-F238E27FC236}">
                      <a16:creationId xmlns:a16="http://schemas.microsoft.com/office/drawing/2014/main" id="{ED923882-A2D6-669F-2E66-CC458CF338E9}"/>
                    </a:ext>
                  </a:extLst>
                </p:cNvPr>
                <p:cNvCxnSpPr>
                  <a:stCxn id="381" idx="2"/>
                  <a:endCxn id="362"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3" name="Connector: Elbow 372">
                  <a:extLst>
                    <a:ext uri="{FF2B5EF4-FFF2-40B4-BE49-F238E27FC236}">
                      <a16:creationId xmlns:a16="http://schemas.microsoft.com/office/drawing/2014/main" id="{AD80044A-BB20-6A4E-850C-477EECF259F1}"/>
                    </a:ext>
                  </a:extLst>
                </p:cNvPr>
                <p:cNvCxnSpPr>
                  <a:cxnSpLocks/>
                  <a:stCxn id="382" idx="6"/>
                  <a:endCxn id="363"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4" name="Connector: Elbow 373">
                  <a:extLst>
                    <a:ext uri="{FF2B5EF4-FFF2-40B4-BE49-F238E27FC236}">
                      <a16:creationId xmlns:a16="http://schemas.microsoft.com/office/drawing/2014/main" id="{416E1236-1FFA-DFD1-7369-E819A73E7AD6}"/>
                    </a:ext>
                  </a:extLst>
                </p:cNvPr>
                <p:cNvCxnSpPr>
                  <a:stCxn id="390" idx="2"/>
                  <a:endCxn id="383"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5" name="Connector: Elbow 374">
                  <a:extLst>
                    <a:ext uri="{FF2B5EF4-FFF2-40B4-BE49-F238E27FC236}">
                      <a16:creationId xmlns:a16="http://schemas.microsoft.com/office/drawing/2014/main" id="{CF5DCDAA-D38E-37F3-9E00-5011249B0809}"/>
                    </a:ext>
                  </a:extLst>
                </p:cNvPr>
                <p:cNvCxnSpPr>
                  <a:stCxn id="391" idx="6"/>
                  <a:endCxn id="361"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6" name="Connector: Elbow 375">
                  <a:extLst>
                    <a:ext uri="{FF2B5EF4-FFF2-40B4-BE49-F238E27FC236}">
                      <a16:creationId xmlns:a16="http://schemas.microsoft.com/office/drawing/2014/main" id="{4C04F8DC-E77A-04E6-3552-1DAF2C0DDF80}"/>
                    </a:ext>
                  </a:extLst>
                </p:cNvPr>
                <p:cNvCxnSpPr>
                  <a:stCxn id="387" idx="2"/>
                  <a:endCxn id="380"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7" name="Connector: Elbow 376">
                  <a:extLst>
                    <a:ext uri="{FF2B5EF4-FFF2-40B4-BE49-F238E27FC236}">
                      <a16:creationId xmlns:a16="http://schemas.microsoft.com/office/drawing/2014/main" id="{60825A9A-55F3-A9E5-7B41-A50B780BDB60}"/>
                    </a:ext>
                  </a:extLst>
                </p:cNvPr>
                <p:cNvCxnSpPr>
                  <a:stCxn id="388" idx="6"/>
                  <a:endCxn id="364"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8" name="Connector: Elbow 377">
                  <a:extLst>
                    <a:ext uri="{FF2B5EF4-FFF2-40B4-BE49-F238E27FC236}">
                      <a16:creationId xmlns:a16="http://schemas.microsoft.com/office/drawing/2014/main" id="{96638972-2456-CC17-D7D7-69F8F65F0722}"/>
                    </a:ext>
                  </a:extLst>
                </p:cNvPr>
                <p:cNvCxnSpPr>
                  <a:stCxn id="393" idx="2"/>
                  <a:endCxn id="389"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9" name="Connector: Elbow 378">
                  <a:extLst>
                    <a:ext uri="{FF2B5EF4-FFF2-40B4-BE49-F238E27FC236}">
                      <a16:creationId xmlns:a16="http://schemas.microsoft.com/office/drawing/2014/main" id="{4B49E3A5-407B-1C23-9E07-74F6EBE389A0}"/>
                    </a:ext>
                  </a:extLst>
                </p:cNvPr>
                <p:cNvCxnSpPr>
                  <a:cxnSpLocks/>
                  <a:stCxn id="394" idx="6"/>
                  <a:endCxn id="386"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395" name="Group 394">
              <a:extLst>
                <a:ext uri="{FF2B5EF4-FFF2-40B4-BE49-F238E27FC236}">
                  <a16:creationId xmlns:a16="http://schemas.microsoft.com/office/drawing/2014/main" id="{AE28C1DE-84B0-36D3-37F9-46EFECF2BA4E}"/>
                </a:ext>
              </a:extLst>
            </p:cNvPr>
            <p:cNvGrpSpPr/>
            <p:nvPr/>
          </p:nvGrpSpPr>
          <p:grpSpPr>
            <a:xfrm>
              <a:off x="1832400" y="3344400"/>
              <a:ext cx="921600" cy="964800"/>
              <a:chOff x="460800" y="1641600"/>
              <a:chExt cx="8222400" cy="4053600"/>
            </a:xfrm>
          </p:grpSpPr>
          <p:sp>
            <p:nvSpPr>
              <p:cNvPr id="396" name="Rectangle 395">
                <a:extLst>
                  <a:ext uri="{FF2B5EF4-FFF2-40B4-BE49-F238E27FC236}">
                    <a16:creationId xmlns:a16="http://schemas.microsoft.com/office/drawing/2014/main" id="{41D6EF83-FB16-21CB-C1D7-8D76CE1D289B}"/>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97" name="Group 396">
                <a:extLst>
                  <a:ext uri="{FF2B5EF4-FFF2-40B4-BE49-F238E27FC236}">
                    <a16:creationId xmlns:a16="http://schemas.microsoft.com/office/drawing/2014/main" id="{DE2B8059-16AF-F1E4-F214-86BC412A6B61}"/>
                  </a:ext>
                </a:extLst>
              </p:cNvPr>
              <p:cNvGrpSpPr/>
              <p:nvPr/>
            </p:nvGrpSpPr>
            <p:grpSpPr>
              <a:xfrm>
                <a:off x="528890" y="1708140"/>
                <a:ext cx="8086220" cy="3920687"/>
                <a:chOff x="528890" y="1708140"/>
                <a:chExt cx="8086220" cy="3920687"/>
              </a:xfrm>
            </p:grpSpPr>
            <p:sp>
              <p:nvSpPr>
                <p:cNvPr id="398" name="Flowchart: Process 397">
                  <a:extLst>
                    <a:ext uri="{FF2B5EF4-FFF2-40B4-BE49-F238E27FC236}">
                      <a16:creationId xmlns:a16="http://schemas.microsoft.com/office/drawing/2014/main" id="{40D037A2-2A76-F39A-1505-2D80AA1649B3}"/>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399" name="Flowchart: Process 398">
                  <a:extLst>
                    <a:ext uri="{FF2B5EF4-FFF2-40B4-BE49-F238E27FC236}">
                      <a16:creationId xmlns:a16="http://schemas.microsoft.com/office/drawing/2014/main" id="{88E6CACF-FAF3-BE1B-0533-3B16FC50E9F9}"/>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00" name="Flowchart: Process 399">
                  <a:extLst>
                    <a:ext uri="{FF2B5EF4-FFF2-40B4-BE49-F238E27FC236}">
                      <a16:creationId xmlns:a16="http://schemas.microsoft.com/office/drawing/2014/main" id="{0E758D13-4D11-991D-7142-CF76C93C613B}"/>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01" name="Flowchart: Process 400">
                  <a:extLst>
                    <a:ext uri="{FF2B5EF4-FFF2-40B4-BE49-F238E27FC236}">
                      <a16:creationId xmlns:a16="http://schemas.microsoft.com/office/drawing/2014/main" id="{D17F44A6-BEFF-70E3-5A61-87085B02E1BB}"/>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02" name="Flowchart: Process 401">
                  <a:extLst>
                    <a:ext uri="{FF2B5EF4-FFF2-40B4-BE49-F238E27FC236}">
                      <a16:creationId xmlns:a16="http://schemas.microsoft.com/office/drawing/2014/main" id="{D699B7BB-BC32-F16F-2D0E-0BC0A1ACC158}"/>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03" name="Flowchart: Process 402">
                  <a:extLst>
                    <a:ext uri="{FF2B5EF4-FFF2-40B4-BE49-F238E27FC236}">
                      <a16:creationId xmlns:a16="http://schemas.microsoft.com/office/drawing/2014/main" id="{F9128304-F533-6D88-0388-15DDFA28A51A}"/>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404" name="Group 403">
                  <a:extLst>
                    <a:ext uri="{FF2B5EF4-FFF2-40B4-BE49-F238E27FC236}">
                      <a16:creationId xmlns:a16="http://schemas.microsoft.com/office/drawing/2014/main" id="{8AB3C5A4-A88D-D5E4-4C04-CDD033B20FE6}"/>
                    </a:ext>
                  </a:extLst>
                </p:cNvPr>
                <p:cNvGrpSpPr/>
                <p:nvPr/>
              </p:nvGrpSpPr>
              <p:grpSpPr>
                <a:xfrm>
                  <a:off x="4149566" y="1708140"/>
                  <a:ext cx="1351917" cy="420915"/>
                  <a:chOff x="254724" y="2293511"/>
                  <a:chExt cx="1351917" cy="420915"/>
                </a:xfrm>
              </p:grpSpPr>
              <p:sp>
                <p:nvSpPr>
                  <p:cNvPr id="431" name="Flowchart: Process 430">
                    <a:extLst>
                      <a:ext uri="{FF2B5EF4-FFF2-40B4-BE49-F238E27FC236}">
                        <a16:creationId xmlns:a16="http://schemas.microsoft.com/office/drawing/2014/main" id="{33CE461B-EA9B-750B-7195-23899A35098C}"/>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32" name="Oval 431">
                    <a:extLst>
                      <a:ext uri="{FF2B5EF4-FFF2-40B4-BE49-F238E27FC236}">
                        <a16:creationId xmlns:a16="http://schemas.microsoft.com/office/drawing/2014/main" id="{B7199E87-B62C-EE77-CC42-59AB1F284966}"/>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33" name="Oval 432">
                    <a:extLst>
                      <a:ext uri="{FF2B5EF4-FFF2-40B4-BE49-F238E27FC236}">
                        <a16:creationId xmlns:a16="http://schemas.microsoft.com/office/drawing/2014/main" id="{E0D082B0-F283-A018-F576-71F93C6ACD0C}"/>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05" name="Group 404">
                  <a:extLst>
                    <a:ext uri="{FF2B5EF4-FFF2-40B4-BE49-F238E27FC236}">
                      <a16:creationId xmlns:a16="http://schemas.microsoft.com/office/drawing/2014/main" id="{13455C88-02F1-A4AC-8865-C39FEECDE936}"/>
                    </a:ext>
                  </a:extLst>
                </p:cNvPr>
                <p:cNvGrpSpPr/>
                <p:nvPr/>
              </p:nvGrpSpPr>
              <p:grpSpPr>
                <a:xfrm>
                  <a:off x="2126958" y="3071583"/>
                  <a:ext cx="1351917" cy="420915"/>
                  <a:chOff x="254724" y="2293511"/>
                  <a:chExt cx="1351917" cy="420915"/>
                </a:xfrm>
              </p:grpSpPr>
              <p:sp>
                <p:nvSpPr>
                  <p:cNvPr id="428" name="Flowchart: Process 427">
                    <a:extLst>
                      <a:ext uri="{FF2B5EF4-FFF2-40B4-BE49-F238E27FC236}">
                        <a16:creationId xmlns:a16="http://schemas.microsoft.com/office/drawing/2014/main" id="{5E54B833-1D0C-E0B1-B189-9021C58F9552}"/>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29" name="Oval 428">
                    <a:extLst>
                      <a:ext uri="{FF2B5EF4-FFF2-40B4-BE49-F238E27FC236}">
                        <a16:creationId xmlns:a16="http://schemas.microsoft.com/office/drawing/2014/main" id="{736BBCC1-C067-2425-F848-FB4FE82EA90B}"/>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30" name="Oval 429">
                    <a:extLst>
                      <a:ext uri="{FF2B5EF4-FFF2-40B4-BE49-F238E27FC236}">
                        <a16:creationId xmlns:a16="http://schemas.microsoft.com/office/drawing/2014/main" id="{F8C2DA1F-9263-4086-E9B5-1E13A85BE6A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06" name="Group 405">
                  <a:extLst>
                    <a:ext uri="{FF2B5EF4-FFF2-40B4-BE49-F238E27FC236}">
                      <a16:creationId xmlns:a16="http://schemas.microsoft.com/office/drawing/2014/main" id="{06A859AE-0BCC-7214-025C-87C2FA5906FC}"/>
                    </a:ext>
                  </a:extLst>
                </p:cNvPr>
                <p:cNvGrpSpPr/>
                <p:nvPr/>
              </p:nvGrpSpPr>
              <p:grpSpPr>
                <a:xfrm>
                  <a:off x="6393065" y="3031177"/>
                  <a:ext cx="1351917" cy="420915"/>
                  <a:chOff x="254724" y="2293511"/>
                  <a:chExt cx="1351917" cy="420915"/>
                </a:xfrm>
              </p:grpSpPr>
              <p:sp>
                <p:nvSpPr>
                  <p:cNvPr id="425" name="Flowchart: Process 424">
                    <a:extLst>
                      <a:ext uri="{FF2B5EF4-FFF2-40B4-BE49-F238E27FC236}">
                        <a16:creationId xmlns:a16="http://schemas.microsoft.com/office/drawing/2014/main" id="{4A47216C-274E-A29A-B944-02EE203A37D2}"/>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26" name="Oval 425">
                    <a:extLst>
                      <a:ext uri="{FF2B5EF4-FFF2-40B4-BE49-F238E27FC236}">
                        <a16:creationId xmlns:a16="http://schemas.microsoft.com/office/drawing/2014/main" id="{621D5A5A-6D81-B99C-5F13-FF6F3B630A0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27" name="Oval 426">
                    <a:extLst>
                      <a:ext uri="{FF2B5EF4-FFF2-40B4-BE49-F238E27FC236}">
                        <a16:creationId xmlns:a16="http://schemas.microsoft.com/office/drawing/2014/main" id="{3A539427-061E-07F3-23ED-D9C716AA4599}"/>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07" name="Group 406">
                  <a:extLst>
                    <a:ext uri="{FF2B5EF4-FFF2-40B4-BE49-F238E27FC236}">
                      <a16:creationId xmlns:a16="http://schemas.microsoft.com/office/drawing/2014/main" id="{487A74F9-AA6A-528E-875C-213A898EF5E2}"/>
                    </a:ext>
                  </a:extLst>
                </p:cNvPr>
                <p:cNvGrpSpPr/>
                <p:nvPr/>
              </p:nvGrpSpPr>
              <p:grpSpPr>
                <a:xfrm>
                  <a:off x="1050815" y="4139586"/>
                  <a:ext cx="1351917" cy="420915"/>
                  <a:chOff x="254724" y="2293511"/>
                  <a:chExt cx="1351917" cy="420915"/>
                </a:xfrm>
              </p:grpSpPr>
              <p:sp>
                <p:nvSpPr>
                  <p:cNvPr id="422" name="Flowchart: Process 421">
                    <a:extLst>
                      <a:ext uri="{FF2B5EF4-FFF2-40B4-BE49-F238E27FC236}">
                        <a16:creationId xmlns:a16="http://schemas.microsoft.com/office/drawing/2014/main" id="{5B44C67D-B173-9BBC-1D0A-0B9DD161224A}"/>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23" name="Oval 422">
                    <a:extLst>
                      <a:ext uri="{FF2B5EF4-FFF2-40B4-BE49-F238E27FC236}">
                        <a16:creationId xmlns:a16="http://schemas.microsoft.com/office/drawing/2014/main" id="{204F2860-3B5B-9AB7-88BE-5D55E33F11F1}"/>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24" name="Oval 423">
                    <a:extLst>
                      <a:ext uri="{FF2B5EF4-FFF2-40B4-BE49-F238E27FC236}">
                        <a16:creationId xmlns:a16="http://schemas.microsoft.com/office/drawing/2014/main" id="{6E5225C0-3A9C-599C-96A9-A826E33E067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08" name="Group 407">
                  <a:extLst>
                    <a:ext uri="{FF2B5EF4-FFF2-40B4-BE49-F238E27FC236}">
                      <a16:creationId xmlns:a16="http://schemas.microsoft.com/office/drawing/2014/main" id="{220A7E8D-0E8C-841B-DEC5-CB668A91E8EF}"/>
                    </a:ext>
                  </a:extLst>
                </p:cNvPr>
                <p:cNvGrpSpPr/>
                <p:nvPr/>
              </p:nvGrpSpPr>
              <p:grpSpPr>
                <a:xfrm>
                  <a:off x="5327069" y="4139585"/>
                  <a:ext cx="1351917" cy="420915"/>
                  <a:chOff x="254724" y="2293511"/>
                  <a:chExt cx="1351917" cy="420915"/>
                </a:xfrm>
              </p:grpSpPr>
              <p:sp>
                <p:nvSpPr>
                  <p:cNvPr id="419" name="Flowchart: Process 418">
                    <a:extLst>
                      <a:ext uri="{FF2B5EF4-FFF2-40B4-BE49-F238E27FC236}">
                        <a16:creationId xmlns:a16="http://schemas.microsoft.com/office/drawing/2014/main" id="{065E4D89-6C2C-71A7-A086-613F0C58FC8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20" name="Oval 419">
                    <a:extLst>
                      <a:ext uri="{FF2B5EF4-FFF2-40B4-BE49-F238E27FC236}">
                        <a16:creationId xmlns:a16="http://schemas.microsoft.com/office/drawing/2014/main" id="{DDF92A6F-5BD6-D4B1-ED0A-D7DBC0AED800}"/>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21" name="Oval 420">
                    <a:extLst>
                      <a:ext uri="{FF2B5EF4-FFF2-40B4-BE49-F238E27FC236}">
                        <a16:creationId xmlns:a16="http://schemas.microsoft.com/office/drawing/2014/main" id="{E35B8527-1BF5-F56C-88C6-E150DB856B8E}"/>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409" name="Connector: Elbow 408">
                  <a:extLst>
                    <a:ext uri="{FF2B5EF4-FFF2-40B4-BE49-F238E27FC236}">
                      <a16:creationId xmlns:a16="http://schemas.microsoft.com/office/drawing/2014/main" id="{63E1007C-4BF9-52A8-5702-96C6446CF8B4}"/>
                    </a:ext>
                  </a:extLst>
                </p:cNvPr>
                <p:cNvCxnSpPr>
                  <a:stCxn id="423" idx="2"/>
                  <a:endCxn id="398"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0" name="Connector: Elbow 409">
                  <a:extLst>
                    <a:ext uri="{FF2B5EF4-FFF2-40B4-BE49-F238E27FC236}">
                      <a16:creationId xmlns:a16="http://schemas.microsoft.com/office/drawing/2014/main" id="{E188D951-E4BE-578D-FCDE-312553F4FAD9}"/>
                    </a:ext>
                  </a:extLst>
                </p:cNvPr>
                <p:cNvCxnSpPr>
                  <a:stCxn id="424" idx="6"/>
                  <a:endCxn id="399"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1" name="Connector: Elbow 410">
                  <a:extLst>
                    <a:ext uri="{FF2B5EF4-FFF2-40B4-BE49-F238E27FC236}">
                      <a16:creationId xmlns:a16="http://schemas.microsoft.com/office/drawing/2014/main" id="{164E0CFC-F6C5-1E99-0147-4DF0764156DB}"/>
                    </a:ext>
                  </a:extLst>
                </p:cNvPr>
                <p:cNvCxnSpPr>
                  <a:stCxn id="420" idx="2"/>
                  <a:endCxn id="401"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2" name="Connector: Elbow 411">
                  <a:extLst>
                    <a:ext uri="{FF2B5EF4-FFF2-40B4-BE49-F238E27FC236}">
                      <a16:creationId xmlns:a16="http://schemas.microsoft.com/office/drawing/2014/main" id="{D0134D61-EA89-2268-9835-BA093BDCB8D6}"/>
                    </a:ext>
                  </a:extLst>
                </p:cNvPr>
                <p:cNvCxnSpPr>
                  <a:cxnSpLocks/>
                  <a:stCxn id="421" idx="6"/>
                  <a:endCxn id="402"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3" name="Connector: Elbow 412">
                  <a:extLst>
                    <a:ext uri="{FF2B5EF4-FFF2-40B4-BE49-F238E27FC236}">
                      <a16:creationId xmlns:a16="http://schemas.microsoft.com/office/drawing/2014/main" id="{B98B96A6-46EE-EEED-FF67-3935BEF2B2B1}"/>
                    </a:ext>
                  </a:extLst>
                </p:cNvPr>
                <p:cNvCxnSpPr>
                  <a:stCxn id="429" idx="2"/>
                  <a:endCxn id="422"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4" name="Connector: Elbow 413">
                  <a:extLst>
                    <a:ext uri="{FF2B5EF4-FFF2-40B4-BE49-F238E27FC236}">
                      <a16:creationId xmlns:a16="http://schemas.microsoft.com/office/drawing/2014/main" id="{738CD17A-A4CF-E496-DC27-1512046B0602}"/>
                    </a:ext>
                  </a:extLst>
                </p:cNvPr>
                <p:cNvCxnSpPr>
                  <a:stCxn id="430" idx="6"/>
                  <a:endCxn id="400"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5" name="Connector: Elbow 414">
                  <a:extLst>
                    <a:ext uri="{FF2B5EF4-FFF2-40B4-BE49-F238E27FC236}">
                      <a16:creationId xmlns:a16="http://schemas.microsoft.com/office/drawing/2014/main" id="{EB8BE498-3A02-717F-A27F-6452953D27EA}"/>
                    </a:ext>
                  </a:extLst>
                </p:cNvPr>
                <p:cNvCxnSpPr>
                  <a:stCxn id="426" idx="2"/>
                  <a:endCxn id="419"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6" name="Connector: Elbow 415">
                  <a:extLst>
                    <a:ext uri="{FF2B5EF4-FFF2-40B4-BE49-F238E27FC236}">
                      <a16:creationId xmlns:a16="http://schemas.microsoft.com/office/drawing/2014/main" id="{10D6C1BA-AC85-0126-3344-EE9B92343C82}"/>
                    </a:ext>
                  </a:extLst>
                </p:cNvPr>
                <p:cNvCxnSpPr>
                  <a:stCxn id="427" idx="6"/>
                  <a:endCxn id="403"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7" name="Connector: Elbow 416">
                  <a:extLst>
                    <a:ext uri="{FF2B5EF4-FFF2-40B4-BE49-F238E27FC236}">
                      <a16:creationId xmlns:a16="http://schemas.microsoft.com/office/drawing/2014/main" id="{966B7216-3E78-3583-61E9-7A9EFC70887B}"/>
                    </a:ext>
                  </a:extLst>
                </p:cNvPr>
                <p:cNvCxnSpPr>
                  <a:stCxn id="432" idx="2"/>
                  <a:endCxn id="428"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18" name="Connector: Elbow 417">
                  <a:extLst>
                    <a:ext uri="{FF2B5EF4-FFF2-40B4-BE49-F238E27FC236}">
                      <a16:creationId xmlns:a16="http://schemas.microsoft.com/office/drawing/2014/main" id="{0F92C80B-3CB6-CA4F-B38E-7064BCF75976}"/>
                    </a:ext>
                  </a:extLst>
                </p:cNvPr>
                <p:cNvCxnSpPr>
                  <a:cxnSpLocks/>
                  <a:stCxn id="433" idx="6"/>
                  <a:endCxn id="425"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434" name="Group 433">
              <a:extLst>
                <a:ext uri="{FF2B5EF4-FFF2-40B4-BE49-F238E27FC236}">
                  <a16:creationId xmlns:a16="http://schemas.microsoft.com/office/drawing/2014/main" id="{5DF86B10-13CD-008A-9419-08408EA662AA}"/>
                </a:ext>
              </a:extLst>
            </p:cNvPr>
            <p:cNvGrpSpPr/>
            <p:nvPr/>
          </p:nvGrpSpPr>
          <p:grpSpPr>
            <a:xfrm>
              <a:off x="1984800" y="3496800"/>
              <a:ext cx="921600" cy="964800"/>
              <a:chOff x="460800" y="1641600"/>
              <a:chExt cx="8222400" cy="4053600"/>
            </a:xfrm>
          </p:grpSpPr>
          <p:sp>
            <p:nvSpPr>
              <p:cNvPr id="435" name="Rectangle 434">
                <a:extLst>
                  <a:ext uri="{FF2B5EF4-FFF2-40B4-BE49-F238E27FC236}">
                    <a16:creationId xmlns:a16="http://schemas.microsoft.com/office/drawing/2014/main" id="{17FE55CD-029D-0895-E2B8-D23A092CDA04}"/>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36" name="Group 435">
                <a:extLst>
                  <a:ext uri="{FF2B5EF4-FFF2-40B4-BE49-F238E27FC236}">
                    <a16:creationId xmlns:a16="http://schemas.microsoft.com/office/drawing/2014/main" id="{46DD5566-6DE0-C9E5-517B-5605FC1C36BE}"/>
                  </a:ext>
                </a:extLst>
              </p:cNvPr>
              <p:cNvGrpSpPr/>
              <p:nvPr/>
            </p:nvGrpSpPr>
            <p:grpSpPr>
              <a:xfrm>
                <a:off x="528890" y="1708140"/>
                <a:ext cx="8086220" cy="3920687"/>
                <a:chOff x="528890" y="1708140"/>
                <a:chExt cx="8086220" cy="3920687"/>
              </a:xfrm>
            </p:grpSpPr>
            <p:sp>
              <p:nvSpPr>
                <p:cNvPr id="437" name="Flowchart: Process 436">
                  <a:extLst>
                    <a:ext uri="{FF2B5EF4-FFF2-40B4-BE49-F238E27FC236}">
                      <a16:creationId xmlns:a16="http://schemas.microsoft.com/office/drawing/2014/main" id="{83BFFA1C-9F22-89A3-0ECF-D87FA37648D3}"/>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38" name="Flowchart: Process 437">
                  <a:extLst>
                    <a:ext uri="{FF2B5EF4-FFF2-40B4-BE49-F238E27FC236}">
                      <a16:creationId xmlns:a16="http://schemas.microsoft.com/office/drawing/2014/main" id="{BF467C85-281F-05F3-8293-1DE3AC5D62B4}"/>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39" name="Flowchart: Process 438">
                  <a:extLst>
                    <a:ext uri="{FF2B5EF4-FFF2-40B4-BE49-F238E27FC236}">
                      <a16:creationId xmlns:a16="http://schemas.microsoft.com/office/drawing/2014/main" id="{A12498BC-A4BE-5358-E763-A58033A67F04}"/>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40" name="Flowchart: Process 439">
                  <a:extLst>
                    <a:ext uri="{FF2B5EF4-FFF2-40B4-BE49-F238E27FC236}">
                      <a16:creationId xmlns:a16="http://schemas.microsoft.com/office/drawing/2014/main" id="{E48A5DD8-6813-D72D-B730-D5E7744C15C3}"/>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41" name="Flowchart: Process 440">
                  <a:extLst>
                    <a:ext uri="{FF2B5EF4-FFF2-40B4-BE49-F238E27FC236}">
                      <a16:creationId xmlns:a16="http://schemas.microsoft.com/office/drawing/2014/main" id="{73E8F8F8-73D8-A87B-C070-DDCE119E784C}"/>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42" name="Flowchart: Process 441">
                  <a:extLst>
                    <a:ext uri="{FF2B5EF4-FFF2-40B4-BE49-F238E27FC236}">
                      <a16:creationId xmlns:a16="http://schemas.microsoft.com/office/drawing/2014/main" id="{4B2D60AF-0D49-B9C9-10FF-BBF131D6754F}"/>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443" name="Group 442">
                  <a:extLst>
                    <a:ext uri="{FF2B5EF4-FFF2-40B4-BE49-F238E27FC236}">
                      <a16:creationId xmlns:a16="http://schemas.microsoft.com/office/drawing/2014/main" id="{BF4DEC4E-3398-1333-BCB0-D3C298BEE239}"/>
                    </a:ext>
                  </a:extLst>
                </p:cNvPr>
                <p:cNvGrpSpPr/>
                <p:nvPr/>
              </p:nvGrpSpPr>
              <p:grpSpPr>
                <a:xfrm>
                  <a:off x="4149566" y="1708140"/>
                  <a:ext cx="1351917" cy="420915"/>
                  <a:chOff x="254724" y="2293511"/>
                  <a:chExt cx="1351917" cy="420915"/>
                </a:xfrm>
              </p:grpSpPr>
              <p:sp>
                <p:nvSpPr>
                  <p:cNvPr id="470" name="Flowchart: Process 469">
                    <a:extLst>
                      <a:ext uri="{FF2B5EF4-FFF2-40B4-BE49-F238E27FC236}">
                        <a16:creationId xmlns:a16="http://schemas.microsoft.com/office/drawing/2014/main" id="{9B3A9EB6-CADD-5342-ADB2-0FDC9FBC6CAA}"/>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71" name="Oval 470">
                    <a:extLst>
                      <a:ext uri="{FF2B5EF4-FFF2-40B4-BE49-F238E27FC236}">
                        <a16:creationId xmlns:a16="http://schemas.microsoft.com/office/drawing/2014/main" id="{B1F09E6C-BBDA-A44E-62A0-981E2F359FE5}"/>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72" name="Oval 471">
                    <a:extLst>
                      <a:ext uri="{FF2B5EF4-FFF2-40B4-BE49-F238E27FC236}">
                        <a16:creationId xmlns:a16="http://schemas.microsoft.com/office/drawing/2014/main" id="{2B63E83F-3430-6585-BA8F-01AF04A0F0D2}"/>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44" name="Group 443">
                  <a:extLst>
                    <a:ext uri="{FF2B5EF4-FFF2-40B4-BE49-F238E27FC236}">
                      <a16:creationId xmlns:a16="http://schemas.microsoft.com/office/drawing/2014/main" id="{62F090F8-BBE2-CAC3-AA25-E368E63CE560}"/>
                    </a:ext>
                  </a:extLst>
                </p:cNvPr>
                <p:cNvGrpSpPr/>
                <p:nvPr/>
              </p:nvGrpSpPr>
              <p:grpSpPr>
                <a:xfrm>
                  <a:off x="2126958" y="3071583"/>
                  <a:ext cx="1351917" cy="420915"/>
                  <a:chOff x="254724" y="2293511"/>
                  <a:chExt cx="1351917" cy="420915"/>
                </a:xfrm>
              </p:grpSpPr>
              <p:sp>
                <p:nvSpPr>
                  <p:cNvPr id="467" name="Flowchart: Process 466">
                    <a:extLst>
                      <a:ext uri="{FF2B5EF4-FFF2-40B4-BE49-F238E27FC236}">
                        <a16:creationId xmlns:a16="http://schemas.microsoft.com/office/drawing/2014/main" id="{DCB20246-2769-BE5B-3FD0-FCA5C4FF561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68" name="Oval 467">
                    <a:extLst>
                      <a:ext uri="{FF2B5EF4-FFF2-40B4-BE49-F238E27FC236}">
                        <a16:creationId xmlns:a16="http://schemas.microsoft.com/office/drawing/2014/main" id="{7BD709B1-3C79-65EC-22DB-7C67CB145648}"/>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69" name="Oval 468">
                    <a:extLst>
                      <a:ext uri="{FF2B5EF4-FFF2-40B4-BE49-F238E27FC236}">
                        <a16:creationId xmlns:a16="http://schemas.microsoft.com/office/drawing/2014/main" id="{8E5A754F-E8F2-11B9-A97E-7BA03CF6DDEE}"/>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45" name="Group 444">
                  <a:extLst>
                    <a:ext uri="{FF2B5EF4-FFF2-40B4-BE49-F238E27FC236}">
                      <a16:creationId xmlns:a16="http://schemas.microsoft.com/office/drawing/2014/main" id="{F405865C-05DA-7192-2BC0-4A88D95675FF}"/>
                    </a:ext>
                  </a:extLst>
                </p:cNvPr>
                <p:cNvGrpSpPr/>
                <p:nvPr/>
              </p:nvGrpSpPr>
              <p:grpSpPr>
                <a:xfrm>
                  <a:off x="6393065" y="3031177"/>
                  <a:ext cx="1351917" cy="420915"/>
                  <a:chOff x="254724" y="2293511"/>
                  <a:chExt cx="1351917" cy="420915"/>
                </a:xfrm>
              </p:grpSpPr>
              <p:sp>
                <p:nvSpPr>
                  <p:cNvPr id="464" name="Flowchart: Process 463">
                    <a:extLst>
                      <a:ext uri="{FF2B5EF4-FFF2-40B4-BE49-F238E27FC236}">
                        <a16:creationId xmlns:a16="http://schemas.microsoft.com/office/drawing/2014/main" id="{9146CFC7-D679-9C07-6831-F59CC3B836EB}"/>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65" name="Oval 464">
                    <a:extLst>
                      <a:ext uri="{FF2B5EF4-FFF2-40B4-BE49-F238E27FC236}">
                        <a16:creationId xmlns:a16="http://schemas.microsoft.com/office/drawing/2014/main" id="{DB3ED6D3-26BD-3BD8-A517-05843F5AB370}"/>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66" name="Oval 465">
                    <a:extLst>
                      <a:ext uri="{FF2B5EF4-FFF2-40B4-BE49-F238E27FC236}">
                        <a16:creationId xmlns:a16="http://schemas.microsoft.com/office/drawing/2014/main" id="{E52E6385-FEFE-DC95-CC68-7520F5E27FC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46" name="Group 445">
                  <a:extLst>
                    <a:ext uri="{FF2B5EF4-FFF2-40B4-BE49-F238E27FC236}">
                      <a16:creationId xmlns:a16="http://schemas.microsoft.com/office/drawing/2014/main" id="{6732983C-1F7F-FDC5-1BA8-CB704BC2D6C6}"/>
                    </a:ext>
                  </a:extLst>
                </p:cNvPr>
                <p:cNvGrpSpPr/>
                <p:nvPr/>
              </p:nvGrpSpPr>
              <p:grpSpPr>
                <a:xfrm>
                  <a:off x="1050815" y="4139586"/>
                  <a:ext cx="1351917" cy="420915"/>
                  <a:chOff x="254724" y="2293511"/>
                  <a:chExt cx="1351917" cy="420915"/>
                </a:xfrm>
              </p:grpSpPr>
              <p:sp>
                <p:nvSpPr>
                  <p:cNvPr id="461" name="Flowchart: Process 460">
                    <a:extLst>
                      <a:ext uri="{FF2B5EF4-FFF2-40B4-BE49-F238E27FC236}">
                        <a16:creationId xmlns:a16="http://schemas.microsoft.com/office/drawing/2014/main" id="{B3BD99EE-CD5D-AD5B-190E-9547641C3E7A}"/>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62" name="Oval 461">
                    <a:extLst>
                      <a:ext uri="{FF2B5EF4-FFF2-40B4-BE49-F238E27FC236}">
                        <a16:creationId xmlns:a16="http://schemas.microsoft.com/office/drawing/2014/main" id="{FF8B08E7-5FE5-6603-4941-A8B3FFA016F5}"/>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63" name="Oval 462">
                    <a:extLst>
                      <a:ext uri="{FF2B5EF4-FFF2-40B4-BE49-F238E27FC236}">
                        <a16:creationId xmlns:a16="http://schemas.microsoft.com/office/drawing/2014/main" id="{A5D5F748-3EA1-21D6-B165-18DDB5B5FBAD}"/>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47" name="Group 446">
                  <a:extLst>
                    <a:ext uri="{FF2B5EF4-FFF2-40B4-BE49-F238E27FC236}">
                      <a16:creationId xmlns:a16="http://schemas.microsoft.com/office/drawing/2014/main" id="{BE1DE927-448F-4BDC-C4D2-2D72D4672EB9}"/>
                    </a:ext>
                  </a:extLst>
                </p:cNvPr>
                <p:cNvGrpSpPr/>
                <p:nvPr/>
              </p:nvGrpSpPr>
              <p:grpSpPr>
                <a:xfrm>
                  <a:off x="5327069" y="4139585"/>
                  <a:ext cx="1351917" cy="420915"/>
                  <a:chOff x="254724" y="2293511"/>
                  <a:chExt cx="1351917" cy="420915"/>
                </a:xfrm>
              </p:grpSpPr>
              <p:sp>
                <p:nvSpPr>
                  <p:cNvPr id="458" name="Flowchart: Process 457">
                    <a:extLst>
                      <a:ext uri="{FF2B5EF4-FFF2-40B4-BE49-F238E27FC236}">
                        <a16:creationId xmlns:a16="http://schemas.microsoft.com/office/drawing/2014/main" id="{E51E0C16-DE16-FCF8-76CE-AEA189812894}"/>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59" name="Oval 458">
                    <a:extLst>
                      <a:ext uri="{FF2B5EF4-FFF2-40B4-BE49-F238E27FC236}">
                        <a16:creationId xmlns:a16="http://schemas.microsoft.com/office/drawing/2014/main" id="{3D517139-CA41-0E78-DFCC-2C70DA6F297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60" name="Oval 459">
                    <a:extLst>
                      <a:ext uri="{FF2B5EF4-FFF2-40B4-BE49-F238E27FC236}">
                        <a16:creationId xmlns:a16="http://schemas.microsoft.com/office/drawing/2014/main" id="{B80CBB7D-DF00-5EA3-19D3-57C6188A677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448" name="Connector: Elbow 447">
                  <a:extLst>
                    <a:ext uri="{FF2B5EF4-FFF2-40B4-BE49-F238E27FC236}">
                      <a16:creationId xmlns:a16="http://schemas.microsoft.com/office/drawing/2014/main" id="{7983D8B1-F59A-776F-2851-515C5FE79767}"/>
                    </a:ext>
                  </a:extLst>
                </p:cNvPr>
                <p:cNvCxnSpPr>
                  <a:stCxn id="462" idx="2"/>
                  <a:endCxn id="437"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49" name="Connector: Elbow 448">
                  <a:extLst>
                    <a:ext uri="{FF2B5EF4-FFF2-40B4-BE49-F238E27FC236}">
                      <a16:creationId xmlns:a16="http://schemas.microsoft.com/office/drawing/2014/main" id="{BC90EACD-3D30-47DE-F367-57FCA86C7A8E}"/>
                    </a:ext>
                  </a:extLst>
                </p:cNvPr>
                <p:cNvCxnSpPr>
                  <a:stCxn id="463" idx="6"/>
                  <a:endCxn id="438"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0" name="Connector: Elbow 449">
                  <a:extLst>
                    <a:ext uri="{FF2B5EF4-FFF2-40B4-BE49-F238E27FC236}">
                      <a16:creationId xmlns:a16="http://schemas.microsoft.com/office/drawing/2014/main" id="{5CFE4D64-70CE-52F3-5640-FAA317DC1866}"/>
                    </a:ext>
                  </a:extLst>
                </p:cNvPr>
                <p:cNvCxnSpPr>
                  <a:stCxn id="459" idx="2"/>
                  <a:endCxn id="440"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1" name="Connector: Elbow 450">
                  <a:extLst>
                    <a:ext uri="{FF2B5EF4-FFF2-40B4-BE49-F238E27FC236}">
                      <a16:creationId xmlns:a16="http://schemas.microsoft.com/office/drawing/2014/main" id="{EC2B7EC2-0387-E176-9D69-AE1DA1B10DBF}"/>
                    </a:ext>
                  </a:extLst>
                </p:cNvPr>
                <p:cNvCxnSpPr>
                  <a:cxnSpLocks/>
                  <a:stCxn id="460" idx="6"/>
                  <a:endCxn id="441"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2" name="Connector: Elbow 451">
                  <a:extLst>
                    <a:ext uri="{FF2B5EF4-FFF2-40B4-BE49-F238E27FC236}">
                      <a16:creationId xmlns:a16="http://schemas.microsoft.com/office/drawing/2014/main" id="{51D01F7E-3027-392F-3258-1EADE4200B46}"/>
                    </a:ext>
                  </a:extLst>
                </p:cNvPr>
                <p:cNvCxnSpPr>
                  <a:stCxn id="468" idx="2"/>
                  <a:endCxn id="461"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3" name="Connector: Elbow 452">
                  <a:extLst>
                    <a:ext uri="{FF2B5EF4-FFF2-40B4-BE49-F238E27FC236}">
                      <a16:creationId xmlns:a16="http://schemas.microsoft.com/office/drawing/2014/main" id="{F8C6BD5B-769F-3491-3062-E583C437E9C4}"/>
                    </a:ext>
                  </a:extLst>
                </p:cNvPr>
                <p:cNvCxnSpPr>
                  <a:stCxn id="469" idx="6"/>
                  <a:endCxn id="439"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4" name="Connector: Elbow 453">
                  <a:extLst>
                    <a:ext uri="{FF2B5EF4-FFF2-40B4-BE49-F238E27FC236}">
                      <a16:creationId xmlns:a16="http://schemas.microsoft.com/office/drawing/2014/main" id="{1D168A1A-FB88-8A77-99B7-736DFA4335A9}"/>
                    </a:ext>
                  </a:extLst>
                </p:cNvPr>
                <p:cNvCxnSpPr>
                  <a:stCxn id="465" idx="2"/>
                  <a:endCxn id="458"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5" name="Connector: Elbow 454">
                  <a:extLst>
                    <a:ext uri="{FF2B5EF4-FFF2-40B4-BE49-F238E27FC236}">
                      <a16:creationId xmlns:a16="http://schemas.microsoft.com/office/drawing/2014/main" id="{9565B8B3-FA1E-6315-BAD5-B5246221B809}"/>
                    </a:ext>
                  </a:extLst>
                </p:cNvPr>
                <p:cNvCxnSpPr>
                  <a:stCxn id="466" idx="6"/>
                  <a:endCxn id="442"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6" name="Connector: Elbow 455">
                  <a:extLst>
                    <a:ext uri="{FF2B5EF4-FFF2-40B4-BE49-F238E27FC236}">
                      <a16:creationId xmlns:a16="http://schemas.microsoft.com/office/drawing/2014/main" id="{B646543F-81DF-F99A-2952-E8FA73360A50}"/>
                    </a:ext>
                  </a:extLst>
                </p:cNvPr>
                <p:cNvCxnSpPr>
                  <a:stCxn id="471" idx="2"/>
                  <a:endCxn id="467"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57" name="Connector: Elbow 456">
                  <a:extLst>
                    <a:ext uri="{FF2B5EF4-FFF2-40B4-BE49-F238E27FC236}">
                      <a16:creationId xmlns:a16="http://schemas.microsoft.com/office/drawing/2014/main" id="{A0C69456-8D13-C448-A925-7D66D3DC157D}"/>
                    </a:ext>
                  </a:extLst>
                </p:cNvPr>
                <p:cNvCxnSpPr>
                  <a:cxnSpLocks/>
                  <a:stCxn id="472" idx="6"/>
                  <a:endCxn id="464"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473" name="Group 472">
              <a:extLst>
                <a:ext uri="{FF2B5EF4-FFF2-40B4-BE49-F238E27FC236}">
                  <a16:creationId xmlns:a16="http://schemas.microsoft.com/office/drawing/2014/main" id="{1DB65EA8-D8D9-21C2-9616-F2742B023D00}"/>
                </a:ext>
              </a:extLst>
            </p:cNvPr>
            <p:cNvGrpSpPr/>
            <p:nvPr/>
          </p:nvGrpSpPr>
          <p:grpSpPr>
            <a:xfrm>
              <a:off x="2137200" y="3649200"/>
              <a:ext cx="921600" cy="964800"/>
              <a:chOff x="460800" y="1641600"/>
              <a:chExt cx="8222400" cy="4053600"/>
            </a:xfrm>
          </p:grpSpPr>
          <p:sp>
            <p:nvSpPr>
              <p:cNvPr id="474" name="Rectangle 473">
                <a:extLst>
                  <a:ext uri="{FF2B5EF4-FFF2-40B4-BE49-F238E27FC236}">
                    <a16:creationId xmlns:a16="http://schemas.microsoft.com/office/drawing/2014/main" id="{3C0A013A-5937-FC18-2DE5-2F9907368B4A}"/>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75" name="Group 474">
                <a:extLst>
                  <a:ext uri="{FF2B5EF4-FFF2-40B4-BE49-F238E27FC236}">
                    <a16:creationId xmlns:a16="http://schemas.microsoft.com/office/drawing/2014/main" id="{A3A7A5EF-1223-1C83-C809-58B64DCE2375}"/>
                  </a:ext>
                </a:extLst>
              </p:cNvPr>
              <p:cNvGrpSpPr/>
              <p:nvPr/>
            </p:nvGrpSpPr>
            <p:grpSpPr>
              <a:xfrm>
                <a:off x="528890" y="1708140"/>
                <a:ext cx="8086220" cy="3920687"/>
                <a:chOff x="528890" y="1708140"/>
                <a:chExt cx="8086220" cy="3920687"/>
              </a:xfrm>
            </p:grpSpPr>
            <p:sp>
              <p:nvSpPr>
                <p:cNvPr id="476" name="Flowchart: Process 475">
                  <a:extLst>
                    <a:ext uri="{FF2B5EF4-FFF2-40B4-BE49-F238E27FC236}">
                      <a16:creationId xmlns:a16="http://schemas.microsoft.com/office/drawing/2014/main" id="{430CE1A0-5C1F-D275-536A-52377012F434}"/>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77" name="Flowchart: Process 476">
                  <a:extLst>
                    <a:ext uri="{FF2B5EF4-FFF2-40B4-BE49-F238E27FC236}">
                      <a16:creationId xmlns:a16="http://schemas.microsoft.com/office/drawing/2014/main" id="{22151EC3-A688-09CA-BC15-517FD82BE385}"/>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78" name="Flowchart: Process 477">
                  <a:extLst>
                    <a:ext uri="{FF2B5EF4-FFF2-40B4-BE49-F238E27FC236}">
                      <a16:creationId xmlns:a16="http://schemas.microsoft.com/office/drawing/2014/main" id="{2690FCE0-5AD0-9EA7-67C4-8509AC1F6C2A}"/>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79" name="Flowchart: Process 478">
                  <a:extLst>
                    <a:ext uri="{FF2B5EF4-FFF2-40B4-BE49-F238E27FC236}">
                      <a16:creationId xmlns:a16="http://schemas.microsoft.com/office/drawing/2014/main" id="{E9DE63CB-E619-E76A-EE90-604A24C917F3}"/>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80" name="Flowchart: Process 479">
                  <a:extLst>
                    <a:ext uri="{FF2B5EF4-FFF2-40B4-BE49-F238E27FC236}">
                      <a16:creationId xmlns:a16="http://schemas.microsoft.com/office/drawing/2014/main" id="{FDE39769-841C-2104-B6E4-60B5E5063D9E}"/>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81" name="Flowchart: Process 480">
                  <a:extLst>
                    <a:ext uri="{FF2B5EF4-FFF2-40B4-BE49-F238E27FC236}">
                      <a16:creationId xmlns:a16="http://schemas.microsoft.com/office/drawing/2014/main" id="{93C1E2F4-AD30-339B-4CEE-7D7CD3ACDA7C}"/>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482" name="Group 481">
                  <a:extLst>
                    <a:ext uri="{FF2B5EF4-FFF2-40B4-BE49-F238E27FC236}">
                      <a16:creationId xmlns:a16="http://schemas.microsoft.com/office/drawing/2014/main" id="{1B674575-ED70-C16B-4C1C-516DA81F7B77}"/>
                    </a:ext>
                  </a:extLst>
                </p:cNvPr>
                <p:cNvGrpSpPr/>
                <p:nvPr/>
              </p:nvGrpSpPr>
              <p:grpSpPr>
                <a:xfrm>
                  <a:off x="4149566" y="1708140"/>
                  <a:ext cx="1351917" cy="420915"/>
                  <a:chOff x="254724" y="2293511"/>
                  <a:chExt cx="1351917" cy="420915"/>
                </a:xfrm>
              </p:grpSpPr>
              <p:sp>
                <p:nvSpPr>
                  <p:cNvPr id="509" name="Flowchart: Process 508">
                    <a:extLst>
                      <a:ext uri="{FF2B5EF4-FFF2-40B4-BE49-F238E27FC236}">
                        <a16:creationId xmlns:a16="http://schemas.microsoft.com/office/drawing/2014/main" id="{AE20178A-533F-8BE6-3B69-C3337415DF02}"/>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10" name="Oval 509">
                    <a:extLst>
                      <a:ext uri="{FF2B5EF4-FFF2-40B4-BE49-F238E27FC236}">
                        <a16:creationId xmlns:a16="http://schemas.microsoft.com/office/drawing/2014/main" id="{11D3E6D0-2E08-8459-E7C3-D97F533A594B}"/>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11" name="Oval 510">
                    <a:extLst>
                      <a:ext uri="{FF2B5EF4-FFF2-40B4-BE49-F238E27FC236}">
                        <a16:creationId xmlns:a16="http://schemas.microsoft.com/office/drawing/2014/main" id="{C839275A-A388-EDCF-4E95-3833A1AA452A}"/>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83" name="Group 482">
                  <a:extLst>
                    <a:ext uri="{FF2B5EF4-FFF2-40B4-BE49-F238E27FC236}">
                      <a16:creationId xmlns:a16="http://schemas.microsoft.com/office/drawing/2014/main" id="{3FDF3B01-2A8E-C173-3EEC-6CE9BD241394}"/>
                    </a:ext>
                  </a:extLst>
                </p:cNvPr>
                <p:cNvGrpSpPr/>
                <p:nvPr/>
              </p:nvGrpSpPr>
              <p:grpSpPr>
                <a:xfrm>
                  <a:off x="2126958" y="3071583"/>
                  <a:ext cx="1351917" cy="420915"/>
                  <a:chOff x="254724" y="2293511"/>
                  <a:chExt cx="1351917" cy="420915"/>
                </a:xfrm>
              </p:grpSpPr>
              <p:sp>
                <p:nvSpPr>
                  <p:cNvPr id="506" name="Flowchart: Process 505">
                    <a:extLst>
                      <a:ext uri="{FF2B5EF4-FFF2-40B4-BE49-F238E27FC236}">
                        <a16:creationId xmlns:a16="http://schemas.microsoft.com/office/drawing/2014/main" id="{0266A12A-F5D1-18E3-6113-E358E445F2B8}"/>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07" name="Oval 506">
                    <a:extLst>
                      <a:ext uri="{FF2B5EF4-FFF2-40B4-BE49-F238E27FC236}">
                        <a16:creationId xmlns:a16="http://schemas.microsoft.com/office/drawing/2014/main" id="{6FC9773A-E90F-DC34-5CBD-B8D6A63E4989}"/>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08" name="Oval 507">
                    <a:extLst>
                      <a:ext uri="{FF2B5EF4-FFF2-40B4-BE49-F238E27FC236}">
                        <a16:creationId xmlns:a16="http://schemas.microsoft.com/office/drawing/2014/main" id="{3ABE13A3-8FF5-4670-F499-289B6BEBDCB5}"/>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84" name="Group 483">
                  <a:extLst>
                    <a:ext uri="{FF2B5EF4-FFF2-40B4-BE49-F238E27FC236}">
                      <a16:creationId xmlns:a16="http://schemas.microsoft.com/office/drawing/2014/main" id="{7D865B23-4AF6-435A-F92E-5D5EB616CAE5}"/>
                    </a:ext>
                  </a:extLst>
                </p:cNvPr>
                <p:cNvGrpSpPr/>
                <p:nvPr/>
              </p:nvGrpSpPr>
              <p:grpSpPr>
                <a:xfrm>
                  <a:off x="6393065" y="3031177"/>
                  <a:ext cx="1351917" cy="420915"/>
                  <a:chOff x="254724" y="2293511"/>
                  <a:chExt cx="1351917" cy="420915"/>
                </a:xfrm>
              </p:grpSpPr>
              <p:sp>
                <p:nvSpPr>
                  <p:cNvPr id="503" name="Flowchart: Process 502">
                    <a:extLst>
                      <a:ext uri="{FF2B5EF4-FFF2-40B4-BE49-F238E27FC236}">
                        <a16:creationId xmlns:a16="http://schemas.microsoft.com/office/drawing/2014/main" id="{061DAC5B-DEB4-3E42-01FF-076B8964675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04" name="Oval 503">
                    <a:extLst>
                      <a:ext uri="{FF2B5EF4-FFF2-40B4-BE49-F238E27FC236}">
                        <a16:creationId xmlns:a16="http://schemas.microsoft.com/office/drawing/2014/main" id="{C6F608E6-0B53-72D0-D665-5212C0019645}"/>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05" name="Oval 504">
                    <a:extLst>
                      <a:ext uri="{FF2B5EF4-FFF2-40B4-BE49-F238E27FC236}">
                        <a16:creationId xmlns:a16="http://schemas.microsoft.com/office/drawing/2014/main" id="{4F6862D7-3302-64AC-6D52-3F9F99005232}"/>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85" name="Group 484">
                  <a:extLst>
                    <a:ext uri="{FF2B5EF4-FFF2-40B4-BE49-F238E27FC236}">
                      <a16:creationId xmlns:a16="http://schemas.microsoft.com/office/drawing/2014/main" id="{2968CFB5-DF72-0DDB-654C-004C39C92619}"/>
                    </a:ext>
                  </a:extLst>
                </p:cNvPr>
                <p:cNvGrpSpPr/>
                <p:nvPr/>
              </p:nvGrpSpPr>
              <p:grpSpPr>
                <a:xfrm>
                  <a:off x="1050815" y="4139586"/>
                  <a:ext cx="1351917" cy="420915"/>
                  <a:chOff x="254724" y="2293511"/>
                  <a:chExt cx="1351917" cy="420915"/>
                </a:xfrm>
              </p:grpSpPr>
              <p:sp>
                <p:nvSpPr>
                  <p:cNvPr id="500" name="Flowchart: Process 499">
                    <a:extLst>
                      <a:ext uri="{FF2B5EF4-FFF2-40B4-BE49-F238E27FC236}">
                        <a16:creationId xmlns:a16="http://schemas.microsoft.com/office/drawing/2014/main" id="{42FFAA51-C3C8-0E91-4567-5F21BAD19DF5}"/>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01" name="Oval 500">
                    <a:extLst>
                      <a:ext uri="{FF2B5EF4-FFF2-40B4-BE49-F238E27FC236}">
                        <a16:creationId xmlns:a16="http://schemas.microsoft.com/office/drawing/2014/main" id="{DC52577E-3B49-F080-50C5-9C794B10116F}"/>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02" name="Oval 501">
                    <a:extLst>
                      <a:ext uri="{FF2B5EF4-FFF2-40B4-BE49-F238E27FC236}">
                        <a16:creationId xmlns:a16="http://schemas.microsoft.com/office/drawing/2014/main" id="{2D1CDDCD-9087-D247-4C6E-2596587D77E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486" name="Group 485">
                  <a:extLst>
                    <a:ext uri="{FF2B5EF4-FFF2-40B4-BE49-F238E27FC236}">
                      <a16:creationId xmlns:a16="http://schemas.microsoft.com/office/drawing/2014/main" id="{13FF7DEF-8713-6031-6A8C-F9CE5DDFCFEB}"/>
                    </a:ext>
                  </a:extLst>
                </p:cNvPr>
                <p:cNvGrpSpPr/>
                <p:nvPr/>
              </p:nvGrpSpPr>
              <p:grpSpPr>
                <a:xfrm>
                  <a:off x="5327069" y="4139585"/>
                  <a:ext cx="1351917" cy="420915"/>
                  <a:chOff x="254724" y="2293511"/>
                  <a:chExt cx="1351917" cy="420915"/>
                </a:xfrm>
              </p:grpSpPr>
              <p:sp>
                <p:nvSpPr>
                  <p:cNvPr id="497" name="Flowchart: Process 496">
                    <a:extLst>
                      <a:ext uri="{FF2B5EF4-FFF2-40B4-BE49-F238E27FC236}">
                        <a16:creationId xmlns:a16="http://schemas.microsoft.com/office/drawing/2014/main" id="{7DB59BB0-4384-CA96-584A-47A1271CE4E6}"/>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498" name="Oval 497">
                    <a:extLst>
                      <a:ext uri="{FF2B5EF4-FFF2-40B4-BE49-F238E27FC236}">
                        <a16:creationId xmlns:a16="http://schemas.microsoft.com/office/drawing/2014/main" id="{9CF2A390-88FF-FDFC-13DA-6B5E42CE72DB}"/>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499" name="Oval 498">
                    <a:extLst>
                      <a:ext uri="{FF2B5EF4-FFF2-40B4-BE49-F238E27FC236}">
                        <a16:creationId xmlns:a16="http://schemas.microsoft.com/office/drawing/2014/main" id="{A7E4783A-93D8-105D-D34A-48B29D4EEF2F}"/>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487" name="Connector: Elbow 486">
                  <a:extLst>
                    <a:ext uri="{FF2B5EF4-FFF2-40B4-BE49-F238E27FC236}">
                      <a16:creationId xmlns:a16="http://schemas.microsoft.com/office/drawing/2014/main" id="{A4A5EA9C-F2D3-A4F1-21AA-997BAD6C4D8D}"/>
                    </a:ext>
                  </a:extLst>
                </p:cNvPr>
                <p:cNvCxnSpPr>
                  <a:stCxn id="501" idx="2"/>
                  <a:endCxn id="476"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88" name="Connector: Elbow 487">
                  <a:extLst>
                    <a:ext uri="{FF2B5EF4-FFF2-40B4-BE49-F238E27FC236}">
                      <a16:creationId xmlns:a16="http://schemas.microsoft.com/office/drawing/2014/main" id="{C9D54F40-1B67-12CF-56D0-C575E49FA9AC}"/>
                    </a:ext>
                  </a:extLst>
                </p:cNvPr>
                <p:cNvCxnSpPr>
                  <a:stCxn id="502" idx="6"/>
                  <a:endCxn id="477"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89" name="Connector: Elbow 488">
                  <a:extLst>
                    <a:ext uri="{FF2B5EF4-FFF2-40B4-BE49-F238E27FC236}">
                      <a16:creationId xmlns:a16="http://schemas.microsoft.com/office/drawing/2014/main" id="{6234CE2E-F011-AC9D-3E33-0C3F3042394C}"/>
                    </a:ext>
                  </a:extLst>
                </p:cNvPr>
                <p:cNvCxnSpPr>
                  <a:stCxn id="498" idx="2"/>
                  <a:endCxn id="479"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90" name="Connector: Elbow 489">
                  <a:extLst>
                    <a:ext uri="{FF2B5EF4-FFF2-40B4-BE49-F238E27FC236}">
                      <a16:creationId xmlns:a16="http://schemas.microsoft.com/office/drawing/2014/main" id="{9F1CAE63-5BB9-21C7-8F98-C9C6D634C887}"/>
                    </a:ext>
                  </a:extLst>
                </p:cNvPr>
                <p:cNvCxnSpPr>
                  <a:cxnSpLocks/>
                  <a:stCxn id="499" idx="6"/>
                  <a:endCxn id="480"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91" name="Connector: Elbow 490">
                  <a:extLst>
                    <a:ext uri="{FF2B5EF4-FFF2-40B4-BE49-F238E27FC236}">
                      <a16:creationId xmlns:a16="http://schemas.microsoft.com/office/drawing/2014/main" id="{94E6D63E-1751-4334-EA7D-6BB05D62D71D}"/>
                    </a:ext>
                  </a:extLst>
                </p:cNvPr>
                <p:cNvCxnSpPr>
                  <a:stCxn id="507" idx="2"/>
                  <a:endCxn id="500"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92" name="Connector: Elbow 491">
                  <a:extLst>
                    <a:ext uri="{FF2B5EF4-FFF2-40B4-BE49-F238E27FC236}">
                      <a16:creationId xmlns:a16="http://schemas.microsoft.com/office/drawing/2014/main" id="{191D149C-085C-BE2C-437C-EB8133E8C8C8}"/>
                    </a:ext>
                  </a:extLst>
                </p:cNvPr>
                <p:cNvCxnSpPr>
                  <a:stCxn id="508" idx="6"/>
                  <a:endCxn id="478"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93" name="Connector: Elbow 492">
                  <a:extLst>
                    <a:ext uri="{FF2B5EF4-FFF2-40B4-BE49-F238E27FC236}">
                      <a16:creationId xmlns:a16="http://schemas.microsoft.com/office/drawing/2014/main" id="{2984EEEF-9BB2-FFF1-70E8-AA2798902DBD}"/>
                    </a:ext>
                  </a:extLst>
                </p:cNvPr>
                <p:cNvCxnSpPr>
                  <a:stCxn id="504" idx="2"/>
                  <a:endCxn id="497"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94" name="Connector: Elbow 493">
                  <a:extLst>
                    <a:ext uri="{FF2B5EF4-FFF2-40B4-BE49-F238E27FC236}">
                      <a16:creationId xmlns:a16="http://schemas.microsoft.com/office/drawing/2014/main" id="{C069E12F-91A5-A75B-9186-B604629C6549}"/>
                    </a:ext>
                  </a:extLst>
                </p:cNvPr>
                <p:cNvCxnSpPr>
                  <a:stCxn id="505" idx="6"/>
                  <a:endCxn id="481"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95" name="Connector: Elbow 494">
                  <a:extLst>
                    <a:ext uri="{FF2B5EF4-FFF2-40B4-BE49-F238E27FC236}">
                      <a16:creationId xmlns:a16="http://schemas.microsoft.com/office/drawing/2014/main" id="{8D44EE9D-82AF-8254-D85D-8A59C1ABB62C}"/>
                    </a:ext>
                  </a:extLst>
                </p:cNvPr>
                <p:cNvCxnSpPr>
                  <a:stCxn id="510" idx="2"/>
                  <a:endCxn id="506"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496" name="Connector: Elbow 495">
                  <a:extLst>
                    <a:ext uri="{FF2B5EF4-FFF2-40B4-BE49-F238E27FC236}">
                      <a16:creationId xmlns:a16="http://schemas.microsoft.com/office/drawing/2014/main" id="{1B4FE5EA-DFBF-D92B-BAAA-6F14F8F88B40}"/>
                    </a:ext>
                  </a:extLst>
                </p:cNvPr>
                <p:cNvCxnSpPr>
                  <a:cxnSpLocks/>
                  <a:stCxn id="511" idx="6"/>
                  <a:endCxn id="503"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grpSp>
          <p:nvGrpSpPr>
            <p:cNvPr id="512" name="Group 511">
              <a:extLst>
                <a:ext uri="{FF2B5EF4-FFF2-40B4-BE49-F238E27FC236}">
                  <a16:creationId xmlns:a16="http://schemas.microsoft.com/office/drawing/2014/main" id="{125FE1D4-E9C6-C0AD-AD95-B9A8793D0925}"/>
                </a:ext>
              </a:extLst>
            </p:cNvPr>
            <p:cNvGrpSpPr/>
            <p:nvPr/>
          </p:nvGrpSpPr>
          <p:grpSpPr>
            <a:xfrm>
              <a:off x="2289600" y="3801600"/>
              <a:ext cx="921600" cy="964800"/>
              <a:chOff x="460800" y="1641600"/>
              <a:chExt cx="8222400" cy="4053600"/>
            </a:xfrm>
          </p:grpSpPr>
          <p:sp>
            <p:nvSpPr>
              <p:cNvPr id="513" name="Rectangle 512">
                <a:extLst>
                  <a:ext uri="{FF2B5EF4-FFF2-40B4-BE49-F238E27FC236}">
                    <a16:creationId xmlns:a16="http://schemas.microsoft.com/office/drawing/2014/main" id="{514F5FC7-F2DB-F201-E009-E9D24F108BCA}"/>
                  </a:ext>
                </a:extLst>
              </p:cNvPr>
              <p:cNvSpPr/>
              <p:nvPr/>
            </p:nvSpPr>
            <p:spPr>
              <a:xfrm>
                <a:off x="460800" y="1641600"/>
                <a:ext cx="8222400" cy="4053600"/>
              </a:xfrm>
              <a:prstGeom prst="rect">
                <a:avLst/>
              </a:prstGeom>
              <a:solidFill>
                <a:schemeClr val="bg1"/>
              </a:solidFill>
              <a:ln>
                <a:solidFill>
                  <a:schemeClr val="tx2">
                    <a:lumMod val="5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14" name="Group 513">
                <a:extLst>
                  <a:ext uri="{FF2B5EF4-FFF2-40B4-BE49-F238E27FC236}">
                    <a16:creationId xmlns:a16="http://schemas.microsoft.com/office/drawing/2014/main" id="{1AE73FC1-656C-5DC4-F068-574049214634}"/>
                  </a:ext>
                </a:extLst>
              </p:cNvPr>
              <p:cNvGrpSpPr/>
              <p:nvPr/>
            </p:nvGrpSpPr>
            <p:grpSpPr>
              <a:xfrm>
                <a:off x="528890" y="1708140"/>
                <a:ext cx="8086220" cy="3920687"/>
                <a:chOff x="528890" y="1708140"/>
                <a:chExt cx="8086220" cy="3920687"/>
              </a:xfrm>
            </p:grpSpPr>
            <p:sp>
              <p:nvSpPr>
                <p:cNvPr id="515" name="Flowchart: Process 514">
                  <a:extLst>
                    <a:ext uri="{FF2B5EF4-FFF2-40B4-BE49-F238E27FC236}">
                      <a16:creationId xmlns:a16="http://schemas.microsoft.com/office/drawing/2014/main" id="{C93DE6EE-F0D8-61C2-374E-1A54ACA602FD}"/>
                    </a:ext>
                  </a:extLst>
                </p:cNvPr>
                <p:cNvSpPr/>
                <p:nvPr/>
              </p:nvSpPr>
              <p:spPr>
                <a:xfrm>
                  <a:off x="52889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16" name="Flowchart: Process 515">
                  <a:extLst>
                    <a:ext uri="{FF2B5EF4-FFF2-40B4-BE49-F238E27FC236}">
                      <a16:creationId xmlns:a16="http://schemas.microsoft.com/office/drawing/2014/main" id="{3DC82854-6747-3EB3-6301-BA86C3D1C2E6}"/>
                    </a:ext>
                  </a:extLst>
                </p:cNvPr>
                <p:cNvSpPr/>
                <p:nvPr/>
              </p:nvSpPr>
              <p:spPr>
                <a:xfrm>
                  <a:off x="1990480"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17" name="Flowchart: Process 516">
                  <a:extLst>
                    <a:ext uri="{FF2B5EF4-FFF2-40B4-BE49-F238E27FC236}">
                      <a16:creationId xmlns:a16="http://schemas.microsoft.com/office/drawing/2014/main" id="{1D523349-B618-D9DD-29A2-561CE2FD07DF}"/>
                    </a:ext>
                  </a:extLst>
                </p:cNvPr>
                <p:cNvSpPr/>
                <p:nvPr/>
              </p:nvSpPr>
              <p:spPr>
                <a:xfrm>
                  <a:off x="3393195" y="5207504"/>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18" name="Flowchart: Process 517">
                  <a:extLst>
                    <a:ext uri="{FF2B5EF4-FFF2-40B4-BE49-F238E27FC236}">
                      <a16:creationId xmlns:a16="http://schemas.microsoft.com/office/drawing/2014/main" id="{EA3B1535-3E6F-AB2C-7E51-11FCCE4825EB}"/>
                    </a:ext>
                  </a:extLst>
                </p:cNvPr>
                <p:cNvSpPr/>
                <p:nvPr/>
              </p:nvSpPr>
              <p:spPr>
                <a:xfrm>
                  <a:off x="4797542" y="5207912"/>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19" name="Flowchart: Process 518">
                  <a:extLst>
                    <a:ext uri="{FF2B5EF4-FFF2-40B4-BE49-F238E27FC236}">
                      <a16:creationId xmlns:a16="http://schemas.microsoft.com/office/drawing/2014/main" id="{5CF36077-8205-88E2-01A6-7ED28BAA0C6C}"/>
                    </a:ext>
                  </a:extLst>
                </p:cNvPr>
                <p:cNvSpPr/>
                <p:nvPr/>
              </p:nvSpPr>
              <p:spPr>
                <a:xfrm>
                  <a:off x="6276249" y="5207911"/>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20" name="Flowchart: Process 519">
                  <a:extLst>
                    <a:ext uri="{FF2B5EF4-FFF2-40B4-BE49-F238E27FC236}">
                      <a16:creationId xmlns:a16="http://schemas.microsoft.com/office/drawing/2014/main" id="{E9114AC1-06B9-6BA0-77B7-56A2D52C34A5}"/>
                    </a:ext>
                  </a:extLst>
                </p:cNvPr>
                <p:cNvSpPr/>
                <p:nvPr/>
              </p:nvSpPr>
              <p:spPr>
                <a:xfrm>
                  <a:off x="7678939" y="5207505"/>
                  <a:ext cx="936171"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grpSp>
              <p:nvGrpSpPr>
                <p:cNvPr id="521" name="Group 520">
                  <a:extLst>
                    <a:ext uri="{FF2B5EF4-FFF2-40B4-BE49-F238E27FC236}">
                      <a16:creationId xmlns:a16="http://schemas.microsoft.com/office/drawing/2014/main" id="{06D2E11B-90BF-C58F-C59A-4AD1F82EAC8D}"/>
                    </a:ext>
                  </a:extLst>
                </p:cNvPr>
                <p:cNvGrpSpPr/>
                <p:nvPr/>
              </p:nvGrpSpPr>
              <p:grpSpPr>
                <a:xfrm>
                  <a:off x="4149566" y="1708140"/>
                  <a:ext cx="1351917" cy="420915"/>
                  <a:chOff x="254724" y="2293511"/>
                  <a:chExt cx="1351917" cy="420915"/>
                </a:xfrm>
              </p:grpSpPr>
              <p:sp>
                <p:nvSpPr>
                  <p:cNvPr id="548" name="Flowchart: Process 547">
                    <a:extLst>
                      <a:ext uri="{FF2B5EF4-FFF2-40B4-BE49-F238E27FC236}">
                        <a16:creationId xmlns:a16="http://schemas.microsoft.com/office/drawing/2014/main" id="{62E325C1-1887-5DDC-8219-EEAF3FEE8341}"/>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49" name="Oval 548">
                    <a:extLst>
                      <a:ext uri="{FF2B5EF4-FFF2-40B4-BE49-F238E27FC236}">
                        <a16:creationId xmlns:a16="http://schemas.microsoft.com/office/drawing/2014/main" id="{8AE82BE6-FEB6-1FDF-F065-D1B2CA39D229}"/>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50" name="Oval 549">
                    <a:extLst>
                      <a:ext uri="{FF2B5EF4-FFF2-40B4-BE49-F238E27FC236}">
                        <a16:creationId xmlns:a16="http://schemas.microsoft.com/office/drawing/2014/main" id="{A3127CB9-8B18-E88A-600A-FE4E4B42F848}"/>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22" name="Group 521">
                  <a:extLst>
                    <a:ext uri="{FF2B5EF4-FFF2-40B4-BE49-F238E27FC236}">
                      <a16:creationId xmlns:a16="http://schemas.microsoft.com/office/drawing/2014/main" id="{238E07CC-2C60-0EA8-A51F-2BB369694338}"/>
                    </a:ext>
                  </a:extLst>
                </p:cNvPr>
                <p:cNvGrpSpPr/>
                <p:nvPr/>
              </p:nvGrpSpPr>
              <p:grpSpPr>
                <a:xfrm>
                  <a:off x="2126958" y="3071583"/>
                  <a:ext cx="1351917" cy="420915"/>
                  <a:chOff x="254724" y="2293511"/>
                  <a:chExt cx="1351917" cy="420915"/>
                </a:xfrm>
              </p:grpSpPr>
              <p:sp>
                <p:nvSpPr>
                  <p:cNvPr id="545" name="Flowchart: Process 544">
                    <a:extLst>
                      <a:ext uri="{FF2B5EF4-FFF2-40B4-BE49-F238E27FC236}">
                        <a16:creationId xmlns:a16="http://schemas.microsoft.com/office/drawing/2014/main" id="{8EACF8F5-66E5-27B6-BE30-18EDF8C6F20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46" name="Oval 545">
                    <a:extLst>
                      <a:ext uri="{FF2B5EF4-FFF2-40B4-BE49-F238E27FC236}">
                        <a16:creationId xmlns:a16="http://schemas.microsoft.com/office/drawing/2014/main" id="{43A0C51E-D277-F0A0-FBC8-B231F6F9A174}"/>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47" name="Oval 546">
                    <a:extLst>
                      <a:ext uri="{FF2B5EF4-FFF2-40B4-BE49-F238E27FC236}">
                        <a16:creationId xmlns:a16="http://schemas.microsoft.com/office/drawing/2014/main" id="{E0A65713-915A-2CDE-5D08-29F6558A341E}"/>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23" name="Group 522">
                  <a:extLst>
                    <a:ext uri="{FF2B5EF4-FFF2-40B4-BE49-F238E27FC236}">
                      <a16:creationId xmlns:a16="http://schemas.microsoft.com/office/drawing/2014/main" id="{07326BA4-2128-36B6-7D0C-4303BD80FE78}"/>
                    </a:ext>
                  </a:extLst>
                </p:cNvPr>
                <p:cNvGrpSpPr/>
                <p:nvPr/>
              </p:nvGrpSpPr>
              <p:grpSpPr>
                <a:xfrm>
                  <a:off x="6393065" y="3031177"/>
                  <a:ext cx="1351917" cy="420915"/>
                  <a:chOff x="254724" y="2293511"/>
                  <a:chExt cx="1351917" cy="420915"/>
                </a:xfrm>
              </p:grpSpPr>
              <p:sp>
                <p:nvSpPr>
                  <p:cNvPr id="542" name="Flowchart: Process 541">
                    <a:extLst>
                      <a:ext uri="{FF2B5EF4-FFF2-40B4-BE49-F238E27FC236}">
                        <a16:creationId xmlns:a16="http://schemas.microsoft.com/office/drawing/2014/main" id="{F3CCBEFA-BEE3-3A93-E561-A99B8B5C3731}"/>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43" name="Oval 542">
                    <a:extLst>
                      <a:ext uri="{FF2B5EF4-FFF2-40B4-BE49-F238E27FC236}">
                        <a16:creationId xmlns:a16="http://schemas.microsoft.com/office/drawing/2014/main" id="{0CA38E3E-55B4-A74D-4F2B-B48186C39338}"/>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44" name="Oval 543">
                    <a:extLst>
                      <a:ext uri="{FF2B5EF4-FFF2-40B4-BE49-F238E27FC236}">
                        <a16:creationId xmlns:a16="http://schemas.microsoft.com/office/drawing/2014/main" id="{DDA9FC28-3867-DE5C-9396-3255F0F72B1F}"/>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24" name="Group 523">
                  <a:extLst>
                    <a:ext uri="{FF2B5EF4-FFF2-40B4-BE49-F238E27FC236}">
                      <a16:creationId xmlns:a16="http://schemas.microsoft.com/office/drawing/2014/main" id="{33479D94-71A5-DB7A-ED6B-45F895F78498}"/>
                    </a:ext>
                  </a:extLst>
                </p:cNvPr>
                <p:cNvGrpSpPr/>
                <p:nvPr/>
              </p:nvGrpSpPr>
              <p:grpSpPr>
                <a:xfrm>
                  <a:off x="1050815" y="4139586"/>
                  <a:ext cx="1351917" cy="420915"/>
                  <a:chOff x="254724" y="2293511"/>
                  <a:chExt cx="1351917" cy="420915"/>
                </a:xfrm>
              </p:grpSpPr>
              <p:sp>
                <p:nvSpPr>
                  <p:cNvPr id="539" name="Flowchart: Process 538">
                    <a:extLst>
                      <a:ext uri="{FF2B5EF4-FFF2-40B4-BE49-F238E27FC236}">
                        <a16:creationId xmlns:a16="http://schemas.microsoft.com/office/drawing/2014/main" id="{5F2B06EA-1389-E526-35EA-3D90ED4762FF}"/>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40" name="Oval 539">
                    <a:extLst>
                      <a:ext uri="{FF2B5EF4-FFF2-40B4-BE49-F238E27FC236}">
                        <a16:creationId xmlns:a16="http://schemas.microsoft.com/office/drawing/2014/main" id="{1E07EA8F-A2B4-05F0-973A-9190F8CA3FA5}"/>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41" name="Oval 540">
                    <a:extLst>
                      <a:ext uri="{FF2B5EF4-FFF2-40B4-BE49-F238E27FC236}">
                        <a16:creationId xmlns:a16="http://schemas.microsoft.com/office/drawing/2014/main" id="{2DF05CE7-717F-A934-A835-17444A54551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grpSp>
              <p:nvGrpSpPr>
                <p:cNvPr id="525" name="Group 524">
                  <a:extLst>
                    <a:ext uri="{FF2B5EF4-FFF2-40B4-BE49-F238E27FC236}">
                      <a16:creationId xmlns:a16="http://schemas.microsoft.com/office/drawing/2014/main" id="{65D2DF46-7EB1-6EEE-DC69-8452C34982C0}"/>
                    </a:ext>
                  </a:extLst>
                </p:cNvPr>
                <p:cNvGrpSpPr/>
                <p:nvPr/>
              </p:nvGrpSpPr>
              <p:grpSpPr>
                <a:xfrm>
                  <a:off x="5327069" y="4139585"/>
                  <a:ext cx="1351917" cy="420915"/>
                  <a:chOff x="254724" y="2293511"/>
                  <a:chExt cx="1351917" cy="420915"/>
                </a:xfrm>
              </p:grpSpPr>
              <p:sp>
                <p:nvSpPr>
                  <p:cNvPr id="536" name="Flowchart: Process 535">
                    <a:extLst>
                      <a:ext uri="{FF2B5EF4-FFF2-40B4-BE49-F238E27FC236}">
                        <a16:creationId xmlns:a16="http://schemas.microsoft.com/office/drawing/2014/main" id="{AD088111-526C-A8FC-1A6E-4BCC78459A01}"/>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t>
                    </a:r>
                  </a:p>
                </p:txBody>
              </p:sp>
              <p:sp>
                <p:nvSpPr>
                  <p:cNvPr id="537" name="Oval 536">
                    <a:extLst>
                      <a:ext uri="{FF2B5EF4-FFF2-40B4-BE49-F238E27FC236}">
                        <a16:creationId xmlns:a16="http://schemas.microsoft.com/office/drawing/2014/main" id="{F3B8EB4F-C263-4178-A7AE-A2AB43B3658C}"/>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sp>
                <p:nvSpPr>
                  <p:cNvPr id="538" name="Oval 537">
                    <a:extLst>
                      <a:ext uri="{FF2B5EF4-FFF2-40B4-BE49-F238E27FC236}">
                        <a16:creationId xmlns:a16="http://schemas.microsoft.com/office/drawing/2014/main" id="{5E6C0318-4E4F-02E2-04CA-2E127C48AEFC}"/>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a:t>
                    </a:r>
                  </a:p>
                </p:txBody>
              </p:sp>
            </p:grpSp>
            <p:cxnSp>
              <p:nvCxnSpPr>
                <p:cNvPr id="526" name="Connector: Elbow 525">
                  <a:extLst>
                    <a:ext uri="{FF2B5EF4-FFF2-40B4-BE49-F238E27FC236}">
                      <a16:creationId xmlns:a16="http://schemas.microsoft.com/office/drawing/2014/main" id="{0660D7B5-9BFF-034E-907E-E9CF5A3836DB}"/>
                    </a:ext>
                  </a:extLst>
                </p:cNvPr>
                <p:cNvCxnSpPr>
                  <a:stCxn id="540" idx="2"/>
                  <a:endCxn id="515" idx="0"/>
                </p:cNvCxnSpPr>
                <p:nvPr/>
              </p:nvCxnSpPr>
              <p:spPr>
                <a:xfrm rot="10800000" flipV="1">
                  <a:off x="996977" y="4350044"/>
                  <a:ext cx="53839" cy="857868"/>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27" name="Connector: Elbow 526">
                  <a:extLst>
                    <a:ext uri="{FF2B5EF4-FFF2-40B4-BE49-F238E27FC236}">
                      <a16:creationId xmlns:a16="http://schemas.microsoft.com/office/drawing/2014/main" id="{620F1910-E014-FD21-B041-247EE7591635}"/>
                    </a:ext>
                  </a:extLst>
                </p:cNvPr>
                <p:cNvCxnSpPr>
                  <a:stCxn id="541" idx="6"/>
                  <a:endCxn id="516" idx="0"/>
                </p:cNvCxnSpPr>
                <p:nvPr/>
              </p:nvCxnSpPr>
              <p:spPr>
                <a:xfrm>
                  <a:off x="2402732" y="4351782"/>
                  <a:ext cx="55834"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28" name="Connector: Elbow 527">
                  <a:extLst>
                    <a:ext uri="{FF2B5EF4-FFF2-40B4-BE49-F238E27FC236}">
                      <a16:creationId xmlns:a16="http://schemas.microsoft.com/office/drawing/2014/main" id="{922210F3-544E-EA10-48AD-EE88F72856B1}"/>
                    </a:ext>
                  </a:extLst>
                </p:cNvPr>
                <p:cNvCxnSpPr>
                  <a:stCxn id="537" idx="2"/>
                  <a:endCxn id="518" idx="0"/>
                </p:cNvCxnSpPr>
                <p:nvPr/>
              </p:nvCxnSpPr>
              <p:spPr>
                <a:xfrm rot="10800000" flipV="1">
                  <a:off x="5265629" y="4350042"/>
                  <a:ext cx="61441" cy="857869"/>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29" name="Connector: Elbow 528">
                  <a:extLst>
                    <a:ext uri="{FF2B5EF4-FFF2-40B4-BE49-F238E27FC236}">
                      <a16:creationId xmlns:a16="http://schemas.microsoft.com/office/drawing/2014/main" id="{66B99942-1548-171A-7874-A34423FDC128}"/>
                    </a:ext>
                  </a:extLst>
                </p:cNvPr>
                <p:cNvCxnSpPr>
                  <a:cxnSpLocks/>
                  <a:stCxn id="538" idx="6"/>
                  <a:endCxn id="519" idx="0"/>
                </p:cNvCxnSpPr>
                <p:nvPr/>
              </p:nvCxnSpPr>
              <p:spPr>
                <a:xfrm>
                  <a:off x="6678986" y="4351781"/>
                  <a:ext cx="65349" cy="85613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30" name="Connector: Elbow 529">
                  <a:extLst>
                    <a:ext uri="{FF2B5EF4-FFF2-40B4-BE49-F238E27FC236}">
                      <a16:creationId xmlns:a16="http://schemas.microsoft.com/office/drawing/2014/main" id="{DCBE0C23-7BB3-96D9-D580-DF12D1599224}"/>
                    </a:ext>
                  </a:extLst>
                </p:cNvPr>
                <p:cNvCxnSpPr>
                  <a:stCxn id="546" idx="2"/>
                  <a:endCxn id="539" idx="0"/>
                </p:cNvCxnSpPr>
                <p:nvPr/>
              </p:nvCxnSpPr>
              <p:spPr>
                <a:xfrm rot="10800000" flipV="1">
                  <a:off x="1724640" y="3282040"/>
                  <a:ext cx="402318" cy="85754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31" name="Connector: Elbow 530">
                  <a:extLst>
                    <a:ext uri="{FF2B5EF4-FFF2-40B4-BE49-F238E27FC236}">
                      <a16:creationId xmlns:a16="http://schemas.microsoft.com/office/drawing/2014/main" id="{7EC7B626-4C0F-4490-115D-E5D75A0BC0FD}"/>
                    </a:ext>
                  </a:extLst>
                </p:cNvPr>
                <p:cNvCxnSpPr>
                  <a:stCxn id="547" idx="6"/>
                  <a:endCxn id="517" idx="0"/>
                </p:cNvCxnSpPr>
                <p:nvPr/>
              </p:nvCxnSpPr>
              <p:spPr>
                <a:xfrm>
                  <a:off x="3478875" y="3283779"/>
                  <a:ext cx="382406" cy="192372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32" name="Connector: Elbow 531">
                  <a:extLst>
                    <a:ext uri="{FF2B5EF4-FFF2-40B4-BE49-F238E27FC236}">
                      <a16:creationId xmlns:a16="http://schemas.microsoft.com/office/drawing/2014/main" id="{F231C760-8444-D101-F06E-E41FDEE23640}"/>
                    </a:ext>
                  </a:extLst>
                </p:cNvPr>
                <p:cNvCxnSpPr>
                  <a:stCxn id="543" idx="2"/>
                  <a:endCxn id="536" idx="0"/>
                </p:cNvCxnSpPr>
                <p:nvPr/>
              </p:nvCxnSpPr>
              <p:spPr>
                <a:xfrm rot="10800000" flipV="1">
                  <a:off x="6000895" y="3241635"/>
                  <a:ext cx="392171" cy="897950"/>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33" name="Connector: Elbow 532">
                  <a:extLst>
                    <a:ext uri="{FF2B5EF4-FFF2-40B4-BE49-F238E27FC236}">
                      <a16:creationId xmlns:a16="http://schemas.microsoft.com/office/drawing/2014/main" id="{555E5FE8-B2F4-2522-4420-A2687C60F767}"/>
                    </a:ext>
                  </a:extLst>
                </p:cNvPr>
                <p:cNvCxnSpPr>
                  <a:stCxn id="544" idx="6"/>
                  <a:endCxn id="520" idx="0"/>
                </p:cNvCxnSpPr>
                <p:nvPr/>
              </p:nvCxnSpPr>
              <p:spPr>
                <a:xfrm>
                  <a:off x="7744982" y="3243373"/>
                  <a:ext cx="402043" cy="1964132"/>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34" name="Connector: Elbow 533">
                  <a:extLst>
                    <a:ext uri="{FF2B5EF4-FFF2-40B4-BE49-F238E27FC236}">
                      <a16:creationId xmlns:a16="http://schemas.microsoft.com/office/drawing/2014/main" id="{FB54BAA1-0AEA-EA12-0E61-07493086F6CF}"/>
                    </a:ext>
                  </a:extLst>
                </p:cNvPr>
                <p:cNvCxnSpPr>
                  <a:stCxn id="549" idx="2"/>
                  <a:endCxn id="545" idx="0"/>
                </p:cNvCxnSpPr>
                <p:nvPr/>
              </p:nvCxnSpPr>
              <p:spPr>
                <a:xfrm rot="10800000" flipV="1">
                  <a:off x="2800784" y="1918597"/>
                  <a:ext cx="1348783" cy="1152985"/>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cxnSp>
              <p:nvCxnSpPr>
                <p:cNvPr id="535" name="Connector: Elbow 534">
                  <a:extLst>
                    <a:ext uri="{FF2B5EF4-FFF2-40B4-BE49-F238E27FC236}">
                      <a16:creationId xmlns:a16="http://schemas.microsoft.com/office/drawing/2014/main" id="{9F9C2B6E-DCDC-83A6-3569-381A043E8122}"/>
                    </a:ext>
                  </a:extLst>
                </p:cNvPr>
                <p:cNvCxnSpPr>
                  <a:cxnSpLocks/>
                  <a:stCxn id="550" idx="6"/>
                  <a:endCxn id="542" idx="0"/>
                </p:cNvCxnSpPr>
                <p:nvPr/>
              </p:nvCxnSpPr>
              <p:spPr>
                <a:xfrm>
                  <a:off x="5501483" y="1920336"/>
                  <a:ext cx="1565407" cy="1110841"/>
                </a:xfrm>
                <a:prstGeom prst="bentConnector2">
                  <a:avLst/>
                </a:prstGeom>
                <a:ln>
                  <a:tailEnd type="none"/>
                </a:ln>
              </p:spPr>
              <p:style>
                <a:lnRef idx="2">
                  <a:schemeClr val="accent1"/>
                </a:lnRef>
                <a:fillRef idx="0">
                  <a:schemeClr val="accent1"/>
                </a:fillRef>
                <a:effectRef idx="1">
                  <a:schemeClr val="accent1"/>
                </a:effectRef>
                <a:fontRef idx="minor">
                  <a:schemeClr val="tx1"/>
                </a:fontRef>
              </p:style>
            </p:cxnSp>
          </p:grpSp>
        </p:grpSp>
        <p:sp>
          <p:nvSpPr>
            <p:cNvPr id="863" name="TextBox 862">
              <a:extLst>
                <a:ext uri="{FF2B5EF4-FFF2-40B4-BE49-F238E27FC236}">
                  <a16:creationId xmlns:a16="http://schemas.microsoft.com/office/drawing/2014/main" id="{8F36FB01-2A6E-F144-1C20-C2C4790631AA}"/>
                </a:ext>
              </a:extLst>
            </p:cNvPr>
            <p:cNvSpPr txBox="1"/>
            <p:nvPr/>
          </p:nvSpPr>
          <p:spPr>
            <a:xfrm>
              <a:off x="2665085" y="4827002"/>
              <a:ext cx="312906" cy="584775"/>
            </a:xfrm>
            <a:prstGeom prst="rect">
              <a:avLst/>
            </a:prstGeom>
            <a:noFill/>
          </p:spPr>
          <p:txBody>
            <a:bodyPr wrap="none" rtlCol="0">
              <a:spAutoFit/>
            </a:bodyPr>
            <a:lstStyle/>
            <a:p>
              <a:r>
                <a:rPr lang="en-US" sz="3200" dirty="0"/>
                <a:t>⋮</a:t>
              </a:r>
            </a:p>
          </p:txBody>
        </p:sp>
      </p:grpSp>
      <p:sp>
        <p:nvSpPr>
          <p:cNvPr id="864" name="Content Placeholder 1">
            <a:extLst>
              <a:ext uri="{FF2B5EF4-FFF2-40B4-BE49-F238E27FC236}">
                <a16:creationId xmlns:a16="http://schemas.microsoft.com/office/drawing/2014/main" id="{0FC73320-0224-14F3-021D-F1AA5BAF31B4}"/>
              </a:ext>
            </a:extLst>
          </p:cNvPr>
          <p:cNvSpPr>
            <a:spLocks noGrp="1"/>
          </p:cNvSpPr>
          <p:nvPr>
            <p:ph idx="1"/>
          </p:nvPr>
        </p:nvSpPr>
        <p:spPr>
          <a:xfrm>
            <a:off x="4442460" y="1380069"/>
            <a:ext cx="4244339" cy="3824391"/>
          </a:xfrm>
        </p:spPr>
        <p:txBody>
          <a:bodyPr/>
          <a:lstStyle/>
          <a:p>
            <a:r>
              <a:rPr lang="en-US" sz="2400" dirty="0"/>
              <a:t>Ensemble of trees</a:t>
            </a:r>
          </a:p>
          <a:p>
            <a:r>
              <a:rPr lang="en-US" sz="2400" dirty="0"/>
              <a:t>Individually built</a:t>
            </a:r>
          </a:p>
          <a:p>
            <a:r>
              <a:rPr lang="en-US" sz="2400" dirty="0"/>
              <a:t>Subsets of features</a:t>
            </a:r>
          </a:p>
          <a:p>
            <a:r>
              <a:rPr lang="en-US" sz="2400" dirty="0"/>
              <a:t>Collectively used</a:t>
            </a:r>
          </a:p>
          <a:p>
            <a:r>
              <a:rPr lang="en-US" sz="2400" dirty="0"/>
              <a:t>Reduces depth</a:t>
            </a:r>
          </a:p>
          <a:p>
            <a:r>
              <a:rPr lang="en-US" sz="2400" dirty="0"/>
              <a:t>Efficient</a:t>
            </a:r>
          </a:p>
          <a:p>
            <a:r>
              <a:rPr lang="en-US" sz="2400" dirty="0"/>
              <a:t>Accurate</a:t>
            </a:r>
          </a:p>
          <a:p>
            <a:r>
              <a:rPr lang="en-US" sz="2400" dirty="0"/>
              <a:t>Resistant to overfitting</a:t>
            </a:r>
          </a:p>
        </p:txBody>
      </p:sp>
      <p:grpSp>
        <p:nvGrpSpPr>
          <p:cNvPr id="866" name="Group 865">
            <a:extLst>
              <a:ext uri="{FF2B5EF4-FFF2-40B4-BE49-F238E27FC236}">
                <a16:creationId xmlns:a16="http://schemas.microsoft.com/office/drawing/2014/main" id="{27D45D36-1633-F16F-BD92-A51E7BC526E2}"/>
              </a:ext>
            </a:extLst>
          </p:cNvPr>
          <p:cNvGrpSpPr/>
          <p:nvPr/>
        </p:nvGrpSpPr>
        <p:grpSpPr>
          <a:xfrm>
            <a:off x="619771" y="5176302"/>
            <a:ext cx="2067955" cy="370410"/>
            <a:chOff x="1193601" y="4423688"/>
            <a:chExt cx="2067955" cy="370410"/>
          </a:xfrm>
        </p:grpSpPr>
        <p:sp>
          <p:nvSpPr>
            <p:cNvPr id="867" name="TextBox 866">
              <a:extLst>
                <a:ext uri="{FF2B5EF4-FFF2-40B4-BE49-F238E27FC236}">
                  <a16:creationId xmlns:a16="http://schemas.microsoft.com/office/drawing/2014/main" id="{CC633E90-5DF8-3E36-0866-F43F980BC796}"/>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868" name="TextBox 867">
              <a:extLst>
                <a:ext uri="{FF2B5EF4-FFF2-40B4-BE49-F238E27FC236}">
                  <a16:creationId xmlns:a16="http://schemas.microsoft.com/office/drawing/2014/main" id="{81074FB5-5CD2-8B60-8A5A-383974E8879A}"/>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869" name="Straight Arrow Connector 868">
              <a:extLst>
                <a:ext uri="{FF2B5EF4-FFF2-40B4-BE49-F238E27FC236}">
                  <a16:creationId xmlns:a16="http://schemas.microsoft.com/office/drawing/2014/main" id="{90FD0212-C5F6-A4B4-7B59-5F3CA9AC2BF1}"/>
                </a:ext>
              </a:extLst>
            </p:cNvPr>
            <p:cNvCxnSpPr>
              <a:stCxn id="867" idx="3"/>
              <a:endCxn id="868"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40871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FC912E-2AFA-12DC-1864-B48159AB7850}"/>
              </a:ext>
            </a:extLst>
          </p:cNvPr>
          <p:cNvSpPr>
            <a:spLocks noGrp="1"/>
          </p:cNvSpPr>
          <p:nvPr>
            <p:ph type="title"/>
          </p:nvPr>
        </p:nvSpPr>
        <p:spPr/>
        <p:txBody>
          <a:bodyPr/>
          <a:lstStyle/>
          <a:p>
            <a:r>
              <a:rPr lang="en-US" dirty="0"/>
              <a:t>Neural Node</a:t>
            </a:r>
          </a:p>
        </p:txBody>
      </p:sp>
      <p:grpSp>
        <p:nvGrpSpPr>
          <p:cNvPr id="76" name="Group 75">
            <a:extLst>
              <a:ext uri="{FF2B5EF4-FFF2-40B4-BE49-F238E27FC236}">
                <a16:creationId xmlns:a16="http://schemas.microsoft.com/office/drawing/2014/main" id="{86B8EA5F-6C30-B7BE-7F18-520F2296ADE8}"/>
              </a:ext>
            </a:extLst>
          </p:cNvPr>
          <p:cNvGrpSpPr/>
          <p:nvPr/>
        </p:nvGrpSpPr>
        <p:grpSpPr>
          <a:xfrm>
            <a:off x="395534" y="1556128"/>
            <a:ext cx="4661910" cy="852550"/>
            <a:chOff x="101490" y="3820189"/>
            <a:chExt cx="4661910" cy="852550"/>
          </a:xfrm>
        </p:grpSpPr>
        <p:grpSp>
          <p:nvGrpSpPr>
            <p:cNvPr id="75" name="Group 74">
              <a:extLst>
                <a:ext uri="{FF2B5EF4-FFF2-40B4-BE49-F238E27FC236}">
                  <a16:creationId xmlns:a16="http://schemas.microsoft.com/office/drawing/2014/main" id="{565413B2-518B-3A68-3ABD-F99A28EA8891}"/>
                </a:ext>
              </a:extLst>
            </p:cNvPr>
            <p:cNvGrpSpPr/>
            <p:nvPr/>
          </p:nvGrpSpPr>
          <p:grpSpPr>
            <a:xfrm>
              <a:off x="1143813" y="3820189"/>
              <a:ext cx="2383300" cy="852550"/>
              <a:chOff x="1737129" y="3548507"/>
              <a:chExt cx="2383300" cy="852550"/>
            </a:xfrm>
          </p:grpSpPr>
          <p:grpSp>
            <p:nvGrpSpPr>
              <p:cNvPr id="63" name="Group 62">
                <a:extLst>
                  <a:ext uri="{FF2B5EF4-FFF2-40B4-BE49-F238E27FC236}">
                    <a16:creationId xmlns:a16="http://schemas.microsoft.com/office/drawing/2014/main" id="{4E02E18D-5C7C-37E8-7FB8-96EA0074085F}"/>
                  </a:ext>
                </a:extLst>
              </p:cNvPr>
              <p:cNvGrpSpPr/>
              <p:nvPr/>
            </p:nvGrpSpPr>
            <p:grpSpPr>
              <a:xfrm>
                <a:off x="2196725" y="3548507"/>
                <a:ext cx="1464108" cy="852550"/>
                <a:chOff x="2574492" y="4779537"/>
                <a:chExt cx="1464108" cy="852550"/>
              </a:xfrm>
            </p:grpSpPr>
            <p:sp>
              <p:nvSpPr>
                <p:cNvPr id="64" name="Oval 63">
                  <a:extLst>
                    <a:ext uri="{FF2B5EF4-FFF2-40B4-BE49-F238E27FC236}">
                      <a16:creationId xmlns:a16="http://schemas.microsoft.com/office/drawing/2014/main" id="{16335E54-AAC3-23BA-E77B-B7123467AD35}"/>
                    </a:ext>
                  </a:extLst>
                </p:cNvPr>
                <p:cNvSpPr/>
                <p:nvPr/>
              </p:nvSpPr>
              <p:spPr>
                <a:xfrm>
                  <a:off x="3066143" y="4979849"/>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cxnSp>
              <p:nvCxnSpPr>
                <p:cNvPr id="65" name="Straight Arrow Connector 64">
                  <a:extLst>
                    <a:ext uri="{FF2B5EF4-FFF2-40B4-BE49-F238E27FC236}">
                      <a16:creationId xmlns:a16="http://schemas.microsoft.com/office/drawing/2014/main" id="{9477B19F-A8D6-613E-5487-884F58EB9E2D}"/>
                    </a:ext>
                  </a:extLst>
                </p:cNvPr>
                <p:cNvCxnSpPr>
                  <a:cxnSpLocks/>
                  <a:endCxn id="64" idx="2"/>
                </p:cNvCxnSpPr>
                <p:nvPr/>
              </p:nvCxnSpPr>
              <p:spPr>
                <a:xfrm>
                  <a:off x="2574492" y="5208449"/>
                  <a:ext cx="491651" cy="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6" name="Straight Arrow Connector 65">
                  <a:extLst>
                    <a:ext uri="{FF2B5EF4-FFF2-40B4-BE49-F238E27FC236}">
                      <a16:creationId xmlns:a16="http://schemas.microsoft.com/office/drawing/2014/main" id="{9E89EFB0-D18C-59AF-B3AD-4073DC9E7F8A}"/>
                    </a:ext>
                  </a:extLst>
                </p:cNvPr>
                <p:cNvCxnSpPr>
                  <a:cxnSpLocks/>
                  <a:endCxn id="64" idx="1"/>
                </p:cNvCxnSpPr>
                <p:nvPr/>
              </p:nvCxnSpPr>
              <p:spPr>
                <a:xfrm>
                  <a:off x="2627757" y="4779537"/>
                  <a:ext cx="505341" cy="26726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F2F675B8-8441-3C7A-0377-47B97D4F5024}"/>
                    </a:ext>
                  </a:extLst>
                </p:cNvPr>
                <p:cNvCxnSpPr>
                  <a:cxnSpLocks/>
                  <a:endCxn id="64" idx="3"/>
                </p:cNvCxnSpPr>
                <p:nvPr/>
              </p:nvCxnSpPr>
              <p:spPr>
                <a:xfrm flipV="1">
                  <a:off x="2648124" y="5370094"/>
                  <a:ext cx="484974" cy="261993"/>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10E70BDE-3808-B44A-C6CC-345240B13347}"/>
                    </a:ext>
                  </a:extLst>
                </p:cNvPr>
                <p:cNvCxnSpPr>
                  <a:cxnSpLocks/>
                  <a:stCxn id="64" idx="6"/>
                </p:cNvCxnSpPr>
                <p:nvPr/>
              </p:nvCxnSpPr>
              <p:spPr>
                <a:xfrm>
                  <a:off x="3523343" y="5208449"/>
                  <a:ext cx="515257" cy="1034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066B1136-B1E0-9A08-741F-2820379D80E6}"/>
                    </a:ext>
                  </a:extLst>
                </p:cNvPr>
                <p:cNvCxnSpPr>
                  <a:cxnSpLocks/>
                  <a:stCxn id="64" idx="7"/>
                </p:cNvCxnSpPr>
                <p:nvPr/>
              </p:nvCxnSpPr>
              <p:spPr>
                <a:xfrm flipV="1">
                  <a:off x="3456388" y="4816642"/>
                  <a:ext cx="458754" cy="230162"/>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DEBD8C4D-4F04-381E-8BBB-E9F03687D94C}"/>
                    </a:ext>
                  </a:extLst>
                </p:cNvPr>
                <p:cNvCxnSpPr>
                  <a:cxnSpLocks/>
                  <a:stCxn id="64" idx="5"/>
                </p:cNvCxnSpPr>
                <p:nvPr/>
              </p:nvCxnSpPr>
              <p:spPr>
                <a:xfrm>
                  <a:off x="3456388" y="5370094"/>
                  <a:ext cx="444240" cy="261993"/>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grpSp>
          <p:sp>
            <p:nvSpPr>
              <p:cNvPr id="71" name="Left Brace 70">
                <a:extLst>
                  <a:ext uri="{FF2B5EF4-FFF2-40B4-BE49-F238E27FC236}">
                    <a16:creationId xmlns:a16="http://schemas.microsoft.com/office/drawing/2014/main" id="{06CC65E1-0E73-8549-39FC-E7400AF6D829}"/>
                  </a:ext>
                </a:extLst>
              </p:cNvPr>
              <p:cNvSpPr/>
              <p:nvPr/>
            </p:nvSpPr>
            <p:spPr>
              <a:xfrm>
                <a:off x="1737129" y="3548507"/>
                <a:ext cx="412392" cy="85255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Left Brace 71">
                <a:extLst>
                  <a:ext uri="{FF2B5EF4-FFF2-40B4-BE49-F238E27FC236}">
                    <a16:creationId xmlns:a16="http://schemas.microsoft.com/office/drawing/2014/main" id="{3AE47E83-75AB-06FE-659F-30715C8AA485}"/>
                  </a:ext>
                </a:extLst>
              </p:cNvPr>
              <p:cNvSpPr/>
              <p:nvPr/>
            </p:nvSpPr>
            <p:spPr>
              <a:xfrm rot="10800000">
                <a:off x="3708037" y="3548507"/>
                <a:ext cx="412392" cy="85255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73" name="TextBox 72">
              <a:extLst>
                <a:ext uri="{FF2B5EF4-FFF2-40B4-BE49-F238E27FC236}">
                  <a16:creationId xmlns:a16="http://schemas.microsoft.com/office/drawing/2014/main" id="{6B7A8AFF-1EDC-52DF-75FD-6AD3CA51E70B}"/>
                </a:ext>
              </a:extLst>
            </p:cNvPr>
            <p:cNvSpPr txBox="1"/>
            <p:nvPr/>
          </p:nvSpPr>
          <p:spPr>
            <a:xfrm>
              <a:off x="101490" y="4015632"/>
              <a:ext cx="963725" cy="461665"/>
            </a:xfrm>
            <a:prstGeom prst="rect">
              <a:avLst/>
            </a:prstGeom>
            <a:noFill/>
          </p:spPr>
          <p:txBody>
            <a:bodyPr wrap="none" rtlCol="0">
              <a:spAutoFit/>
            </a:bodyPr>
            <a:lstStyle/>
            <a:p>
              <a:r>
                <a:rPr lang="en-US" sz="2400" dirty="0"/>
                <a:t>inputs</a:t>
              </a:r>
            </a:p>
          </p:txBody>
        </p:sp>
        <p:sp>
          <p:nvSpPr>
            <p:cNvPr id="74" name="TextBox 73">
              <a:extLst>
                <a:ext uri="{FF2B5EF4-FFF2-40B4-BE49-F238E27FC236}">
                  <a16:creationId xmlns:a16="http://schemas.microsoft.com/office/drawing/2014/main" id="{B62FDE77-B9C9-04FA-DD2C-D5357FE9EB7A}"/>
                </a:ext>
              </a:extLst>
            </p:cNvPr>
            <p:cNvSpPr txBox="1"/>
            <p:nvPr/>
          </p:nvSpPr>
          <p:spPr>
            <a:xfrm>
              <a:off x="3605711" y="4015632"/>
              <a:ext cx="1157689" cy="461665"/>
            </a:xfrm>
            <a:prstGeom prst="rect">
              <a:avLst/>
            </a:prstGeom>
            <a:noFill/>
          </p:spPr>
          <p:txBody>
            <a:bodyPr wrap="none" rtlCol="0">
              <a:spAutoFit/>
            </a:bodyPr>
            <a:lstStyle/>
            <a:p>
              <a:r>
                <a:rPr lang="en-US" sz="2400" dirty="0"/>
                <a:t>outputs</a:t>
              </a:r>
            </a:p>
          </p:txBody>
        </p:sp>
      </p:grpSp>
      <p:sp>
        <p:nvSpPr>
          <p:cNvPr id="77" name="Content Placeholder 1">
            <a:extLst>
              <a:ext uri="{FF2B5EF4-FFF2-40B4-BE49-F238E27FC236}">
                <a16:creationId xmlns:a16="http://schemas.microsoft.com/office/drawing/2014/main" id="{6C5E962A-E958-C9FC-ECE9-1EF756190C7E}"/>
              </a:ext>
            </a:extLst>
          </p:cNvPr>
          <p:cNvSpPr txBox="1">
            <a:spLocks/>
          </p:cNvSpPr>
          <p:nvPr/>
        </p:nvSpPr>
        <p:spPr>
          <a:xfrm>
            <a:off x="5322846" y="1380069"/>
            <a:ext cx="3363954" cy="5029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Multiple inputs</a:t>
            </a:r>
          </a:p>
          <a:p>
            <a:r>
              <a:rPr lang="en-US" sz="2400" dirty="0"/>
              <a:t>Multiple outputs</a:t>
            </a:r>
          </a:p>
          <a:p>
            <a:r>
              <a:rPr lang="en-US" sz="2400" dirty="0"/>
              <a:t>All value based</a:t>
            </a:r>
          </a:p>
          <a:p>
            <a:r>
              <a:rPr lang="en-US" sz="2400" dirty="0"/>
              <a:t>Weights are parameters</a:t>
            </a:r>
          </a:p>
          <a:p>
            <a:endParaRPr lang="en-US" sz="2400" dirty="0"/>
          </a:p>
        </p:txBody>
      </p:sp>
      <p:sp>
        <p:nvSpPr>
          <p:cNvPr id="82" name="TextBox 81">
            <a:extLst>
              <a:ext uri="{FF2B5EF4-FFF2-40B4-BE49-F238E27FC236}">
                <a16:creationId xmlns:a16="http://schemas.microsoft.com/office/drawing/2014/main" id="{5E124EB9-F4FE-084C-42C8-045878F2CBC8}"/>
              </a:ext>
            </a:extLst>
          </p:cNvPr>
          <p:cNvSpPr txBox="1"/>
          <p:nvPr/>
        </p:nvSpPr>
        <p:spPr>
          <a:xfrm>
            <a:off x="1818973" y="2983777"/>
            <a:ext cx="1700658" cy="369332"/>
          </a:xfrm>
          <a:prstGeom prst="rect">
            <a:avLst/>
          </a:prstGeom>
          <a:noFill/>
        </p:spPr>
        <p:txBody>
          <a:bodyPr wrap="none" rtlCol="0">
            <a:spAutoFit/>
          </a:bodyPr>
          <a:lstStyle/>
          <a:p>
            <a:r>
              <a:rPr lang="en-US" dirty="0"/>
              <a:t>weighted values</a:t>
            </a:r>
          </a:p>
        </p:txBody>
      </p:sp>
      <p:sp>
        <p:nvSpPr>
          <p:cNvPr id="83" name="TextBox 82">
            <a:extLst>
              <a:ext uri="{FF2B5EF4-FFF2-40B4-BE49-F238E27FC236}">
                <a16:creationId xmlns:a16="http://schemas.microsoft.com/office/drawing/2014/main" id="{0FB81250-2FEE-4AB8-F85C-556E6AE294E9}"/>
              </a:ext>
            </a:extLst>
          </p:cNvPr>
          <p:cNvSpPr txBox="1"/>
          <p:nvPr/>
        </p:nvSpPr>
        <p:spPr>
          <a:xfrm>
            <a:off x="1563251" y="4336964"/>
            <a:ext cx="5596340" cy="461665"/>
          </a:xfrm>
          <a:prstGeom prst="rect">
            <a:avLst/>
          </a:prstGeom>
          <a:noFill/>
        </p:spPr>
        <p:txBody>
          <a:bodyPr wrap="none" rtlCol="0">
            <a:spAutoFit/>
          </a:bodyPr>
          <a:lstStyle/>
          <a:p>
            <a:r>
              <a:rPr lang="en-US" sz="2400" dirty="0"/>
              <a:t>Nodes are individual but trained in concert.</a:t>
            </a:r>
          </a:p>
        </p:txBody>
      </p:sp>
    </p:spTree>
    <p:extLst>
      <p:ext uri="{BB962C8B-B14F-4D97-AF65-F5344CB8AC3E}">
        <p14:creationId xmlns:p14="http://schemas.microsoft.com/office/powerpoint/2010/main" val="298943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C8BC95-CA7E-2865-19C1-7CD123EA7055}"/>
              </a:ext>
            </a:extLst>
          </p:cNvPr>
          <p:cNvSpPr>
            <a:spLocks noGrp="1"/>
          </p:cNvSpPr>
          <p:nvPr>
            <p:ph idx="1"/>
          </p:nvPr>
        </p:nvSpPr>
        <p:spPr>
          <a:xfrm>
            <a:off x="4770120" y="1380069"/>
            <a:ext cx="3916680" cy="5029201"/>
          </a:xfrm>
        </p:spPr>
        <p:txBody>
          <a:bodyPr/>
          <a:lstStyle/>
          <a:p>
            <a:r>
              <a:rPr lang="en-US" sz="2400" dirty="0"/>
              <a:t>High degree of connectedness</a:t>
            </a:r>
          </a:p>
          <a:p>
            <a:r>
              <a:rPr lang="en-US" sz="2400" dirty="0"/>
              <a:t>Features not predefined</a:t>
            </a:r>
          </a:p>
          <a:p>
            <a:r>
              <a:rPr lang="en-US" sz="2400" dirty="0"/>
              <a:t>Requires more data to train</a:t>
            </a:r>
          </a:p>
          <a:p>
            <a:r>
              <a:rPr lang="en-US" sz="2400" dirty="0"/>
              <a:t>Continuously improve accuracy</a:t>
            </a:r>
          </a:p>
          <a:p>
            <a:r>
              <a:rPr lang="en-US" sz="2400" dirty="0"/>
              <a:t>Deep machine learning</a:t>
            </a:r>
          </a:p>
        </p:txBody>
      </p:sp>
      <p:sp>
        <p:nvSpPr>
          <p:cNvPr id="3" name="Title 2">
            <a:extLst>
              <a:ext uri="{FF2B5EF4-FFF2-40B4-BE49-F238E27FC236}">
                <a16:creationId xmlns:a16="http://schemas.microsoft.com/office/drawing/2014/main" id="{54FC912E-2AFA-12DC-1864-B48159AB7850}"/>
              </a:ext>
            </a:extLst>
          </p:cNvPr>
          <p:cNvSpPr>
            <a:spLocks noGrp="1"/>
          </p:cNvSpPr>
          <p:nvPr>
            <p:ph type="title"/>
          </p:nvPr>
        </p:nvSpPr>
        <p:spPr/>
        <p:txBody>
          <a:bodyPr/>
          <a:lstStyle/>
          <a:p>
            <a:r>
              <a:rPr lang="en-US" dirty="0"/>
              <a:t>Neural Network</a:t>
            </a:r>
          </a:p>
        </p:txBody>
      </p:sp>
      <p:grpSp>
        <p:nvGrpSpPr>
          <p:cNvPr id="4" name="Group 3">
            <a:extLst>
              <a:ext uri="{FF2B5EF4-FFF2-40B4-BE49-F238E27FC236}">
                <a16:creationId xmlns:a16="http://schemas.microsoft.com/office/drawing/2014/main" id="{55CEBE98-BD5E-8696-45FF-E3A8F969421D}"/>
              </a:ext>
            </a:extLst>
          </p:cNvPr>
          <p:cNvGrpSpPr/>
          <p:nvPr/>
        </p:nvGrpSpPr>
        <p:grpSpPr>
          <a:xfrm>
            <a:off x="457200" y="1489417"/>
            <a:ext cx="3839027" cy="2361864"/>
            <a:chOff x="3327400" y="2311204"/>
            <a:chExt cx="3839027" cy="2361864"/>
          </a:xfrm>
        </p:grpSpPr>
        <p:grpSp>
          <p:nvGrpSpPr>
            <p:cNvPr id="5" name="Group 4">
              <a:extLst>
                <a:ext uri="{FF2B5EF4-FFF2-40B4-BE49-F238E27FC236}">
                  <a16:creationId xmlns:a16="http://schemas.microsoft.com/office/drawing/2014/main" id="{C5448120-D37B-8F5A-5785-5AC8B9941268}"/>
                </a:ext>
              </a:extLst>
            </p:cNvPr>
            <p:cNvGrpSpPr/>
            <p:nvPr/>
          </p:nvGrpSpPr>
          <p:grpSpPr>
            <a:xfrm>
              <a:off x="3327400" y="2630106"/>
              <a:ext cx="457200" cy="1724061"/>
              <a:chOff x="3098800" y="2242967"/>
              <a:chExt cx="457200" cy="1724061"/>
            </a:xfrm>
          </p:grpSpPr>
          <p:sp>
            <p:nvSpPr>
              <p:cNvPr id="60" name="Oval 59">
                <a:extLst>
                  <a:ext uri="{FF2B5EF4-FFF2-40B4-BE49-F238E27FC236}">
                    <a16:creationId xmlns:a16="http://schemas.microsoft.com/office/drawing/2014/main" id="{6EC50271-8C4D-E12C-D9CE-6F00FA23337F}"/>
                  </a:ext>
                </a:extLst>
              </p:cNvPr>
              <p:cNvSpPr/>
              <p:nvPr/>
            </p:nvSpPr>
            <p:spPr>
              <a:xfrm>
                <a:off x="3098800" y="2242967"/>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E3DEBEA2-A9C4-2EAF-FE46-FCF2FD90D096}"/>
                  </a:ext>
                </a:extLst>
              </p:cNvPr>
              <p:cNvSpPr/>
              <p:nvPr/>
            </p:nvSpPr>
            <p:spPr>
              <a:xfrm>
                <a:off x="3098800" y="287639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A426C1E3-0DBE-1BD1-C722-4E7D8C1B6F2D}"/>
                  </a:ext>
                </a:extLst>
              </p:cNvPr>
              <p:cNvSpPr/>
              <p:nvPr/>
            </p:nvSpPr>
            <p:spPr>
              <a:xfrm>
                <a:off x="3098800" y="350982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AC0103D9-647E-2284-2743-F989FA5AE674}"/>
                </a:ext>
              </a:extLst>
            </p:cNvPr>
            <p:cNvGrpSpPr/>
            <p:nvPr/>
          </p:nvGrpSpPr>
          <p:grpSpPr>
            <a:xfrm>
              <a:off x="6709227" y="2630106"/>
              <a:ext cx="457200" cy="1724061"/>
              <a:chOff x="7453085" y="2293512"/>
              <a:chExt cx="457200" cy="1724061"/>
            </a:xfrm>
          </p:grpSpPr>
          <p:sp>
            <p:nvSpPr>
              <p:cNvPr id="57" name="Oval 56">
                <a:extLst>
                  <a:ext uri="{FF2B5EF4-FFF2-40B4-BE49-F238E27FC236}">
                    <a16:creationId xmlns:a16="http://schemas.microsoft.com/office/drawing/2014/main" id="{77C0E85F-3813-5C6D-CE57-FBBC560C5A33}"/>
                  </a:ext>
                </a:extLst>
              </p:cNvPr>
              <p:cNvSpPr/>
              <p:nvPr/>
            </p:nvSpPr>
            <p:spPr>
              <a:xfrm>
                <a:off x="745308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C1EC723-1DB6-F880-1DDA-4D5F56125714}"/>
                  </a:ext>
                </a:extLst>
              </p:cNvPr>
              <p:cNvSpPr/>
              <p:nvPr/>
            </p:nvSpPr>
            <p:spPr>
              <a:xfrm>
                <a:off x="7453085" y="2926943"/>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EFD63843-0A11-CCB6-7452-F1E314C29944}"/>
                  </a:ext>
                </a:extLst>
              </p:cNvPr>
              <p:cNvSpPr/>
              <p:nvPr/>
            </p:nvSpPr>
            <p:spPr>
              <a:xfrm>
                <a:off x="7453085" y="3560373"/>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DBD371F8-DBE7-327C-5E29-A24799DA311F}"/>
                </a:ext>
              </a:extLst>
            </p:cNvPr>
            <p:cNvGrpSpPr/>
            <p:nvPr/>
          </p:nvGrpSpPr>
          <p:grpSpPr>
            <a:xfrm>
              <a:off x="4454676" y="2311204"/>
              <a:ext cx="457200" cy="2361864"/>
              <a:chOff x="4517565" y="2293512"/>
              <a:chExt cx="457200" cy="2361864"/>
            </a:xfrm>
          </p:grpSpPr>
          <p:sp>
            <p:nvSpPr>
              <p:cNvPr id="53" name="Oval 52">
                <a:extLst>
                  <a:ext uri="{FF2B5EF4-FFF2-40B4-BE49-F238E27FC236}">
                    <a16:creationId xmlns:a16="http://schemas.microsoft.com/office/drawing/2014/main" id="{8A9FA714-75D1-CCA5-D038-81F6D0F76E3B}"/>
                  </a:ext>
                </a:extLst>
              </p:cNvPr>
              <p:cNvSpPr/>
              <p:nvPr/>
            </p:nvSpPr>
            <p:spPr>
              <a:xfrm>
                <a:off x="451756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A9F2E0AF-992B-3CBE-A4B4-C7B350CD0458}"/>
                  </a:ext>
                </a:extLst>
              </p:cNvPr>
              <p:cNvSpPr/>
              <p:nvPr/>
            </p:nvSpPr>
            <p:spPr>
              <a:xfrm>
                <a:off x="4517565" y="2928400"/>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FF424A75-5253-3360-6FB2-DC4BC71BD9F5}"/>
                  </a:ext>
                </a:extLst>
              </p:cNvPr>
              <p:cNvSpPr/>
              <p:nvPr/>
            </p:nvSpPr>
            <p:spPr>
              <a:xfrm>
                <a:off x="4517565" y="356328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7C574B1-2C34-EC30-2635-E03E042B4C7A}"/>
                  </a:ext>
                </a:extLst>
              </p:cNvPr>
              <p:cNvSpPr/>
              <p:nvPr/>
            </p:nvSpPr>
            <p:spPr>
              <a:xfrm>
                <a:off x="4517565" y="4198176"/>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9C2112A3-9B82-E753-4E32-2892D97C2122}"/>
                </a:ext>
              </a:extLst>
            </p:cNvPr>
            <p:cNvGrpSpPr/>
            <p:nvPr/>
          </p:nvGrpSpPr>
          <p:grpSpPr>
            <a:xfrm>
              <a:off x="5581952" y="2311204"/>
              <a:ext cx="457200" cy="2361864"/>
              <a:chOff x="4517565" y="2293512"/>
              <a:chExt cx="457200" cy="2361864"/>
            </a:xfrm>
          </p:grpSpPr>
          <p:sp>
            <p:nvSpPr>
              <p:cNvPr id="49" name="Oval 48">
                <a:extLst>
                  <a:ext uri="{FF2B5EF4-FFF2-40B4-BE49-F238E27FC236}">
                    <a16:creationId xmlns:a16="http://schemas.microsoft.com/office/drawing/2014/main" id="{22B23676-1C52-37EE-8FA5-A7E673DBE05A}"/>
                  </a:ext>
                </a:extLst>
              </p:cNvPr>
              <p:cNvSpPr/>
              <p:nvPr/>
            </p:nvSpPr>
            <p:spPr>
              <a:xfrm>
                <a:off x="451756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446E0934-C1BC-C6BD-E111-EFF11ABE7448}"/>
                  </a:ext>
                </a:extLst>
              </p:cNvPr>
              <p:cNvSpPr/>
              <p:nvPr/>
            </p:nvSpPr>
            <p:spPr>
              <a:xfrm>
                <a:off x="4517565" y="2928400"/>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C04D223D-FEA7-86A2-0686-E3AE6C663789}"/>
                  </a:ext>
                </a:extLst>
              </p:cNvPr>
              <p:cNvSpPr/>
              <p:nvPr/>
            </p:nvSpPr>
            <p:spPr>
              <a:xfrm>
                <a:off x="4517565" y="356328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C3E59602-A9CE-D34C-D7AD-8233C35D6FE0}"/>
                  </a:ext>
                </a:extLst>
              </p:cNvPr>
              <p:cNvSpPr/>
              <p:nvPr/>
            </p:nvSpPr>
            <p:spPr>
              <a:xfrm>
                <a:off x="4517565" y="4198176"/>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9" name="Straight Connector 8">
              <a:extLst>
                <a:ext uri="{FF2B5EF4-FFF2-40B4-BE49-F238E27FC236}">
                  <a16:creationId xmlns:a16="http://schemas.microsoft.com/office/drawing/2014/main" id="{241D6F66-BC4C-2CB8-B7BE-E7CBF3D2E636}"/>
                </a:ext>
              </a:extLst>
            </p:cNvPr>
            <p:cNvCxnSpPr>
              <a:stCxn id="60" idx="6"/>
              <a:endCxn id="53" idx="2"/>
            </p:cNvCxnSpPr>
            <p:nvPr/>
          </p:nvCxnSpPr>
          <p:spPr>
            <a:xfrm flipV="1">
              <a:off x="3784600" y="2539804"/>
              <a:ext cx="670076" cy="318902"/>
            </a:xfrm>
            <a:prstGeom prst="line">
              <a:avLst/>
            </a:prstGeom>
            <a:ln>
              <a:solidFill>
                <a:schemeClr val="tx2">
                  <a:lumMod val="50000"/>
                </a:schemeClr>
              </a:solidFill>
            </a:ln>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8BC95C46-CB7F-B463-B40B-5F000235B1E0}"/>
                </a:ext>
              </a:extLst>
            </p:cNvPr>
            <p:cNvCxnSpPr>
              <a:stCxn id="60" idx="6"/>
              <a:endCxn id="54" idx="2"/>
            </p:cNvCxnSpPr>
            <p:nvPr/>
          </p:nvCxnSpPr>
          <p:spPr>
            <a:xfrm>
              <a:off x="3784600" y="2858706"/>
              <a:ext cx="670076" cy="315986"/>
            </a:xfrm>
            <a:prstGeom prst="line">
              <a:avLst/>
            </a:prstGeom>
            <a:ln>
              <a:solidFill>
                <a:schemeClr val="tx2">
                  <a:lumMod val="50000"/>
                </a:schemeClr>
              </a:solidFill>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3CAB0005-2298-A4A3-C0D8-106099632758}"/>
                </a:ext>
              </a:extLst>
            </p:cNvPr>
            <p:cNvCxnSpPr>
              <a:stCxn id="61" idx="6"/>
              <a:endCxn id="54" idx="2"/>
            </p:cNvCxnSpPr>
            <p:nvPr/>
          </p:nvCxnSpPr>
          <p:spPr>
            <a:xfrm flipV="1">
              <a:off x="3784600" y="3174692"/>
              <a:ext cx="670076" cy="31744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BA77038-305B-7F0C-FCED-A98E587E1419}"/>
                </a:ext>
              </a:extLst>
            </p:cNvPr>
            <p:cNvCxnSpPr>
              <a:stCxn id="61" idx="6"/>
              <a:endCxn id="55" idx="2"/>
            </p:cNvCxnSpPr>
            <p:nvPr/>
          </p:nvCxnSpPr>
          <p:spPr>
            <a:xfrm>
              <a:off x="3784600" y="3492137"/>
              <a:ext cx="670076" cy="31744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6A62CEA-38E9-C74F-F80E-FF945BAECA90}"/>
                </a:ext>
              </a:extLst>
            </p:cNvPr>
            <p:cNvCxnSpPr>
              <a:stCxn id="62" idx="6"/>
              <a:endCxn id="55" idx="2"/>
            </p:cNvCxnSpPr>
            <p:nvPr/>
          </p:nvCxnSpPr>
          <p:spPr>
            <a:xfrm flipV="1">
              <a:off x="3784600" y="3809580"/>
              <a:ext cx="670076" cy="315987"/>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8BC7E57-115E-CC9F-C342-ADB85128CFFD}"/>
                </a:ext>
              </a:extLst>
            </p:cNvPr>
            <p:cNvCxnSpPr>
              <a:stCxn id="62" idx="6"/>
              <a:endCxn id="56" idx="2"/>
            </p:cNvCxnSpPr>
            <p:nvPr/>
          </p:nvCxnSpPr>
          <p:spPr>
            <a:xfrm>
              <a:off x="3784600" y="4125567"/>
              <a:ext cx="670076" cy="31890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5A8DCF8-78FE-8669-B7C7-71EB5AE0E777}"/>
                </a:ext>
              </a:extLst>
            </p:cNvPr>
            <p:cNvCxnSpPr>
              <a:stCxn id="62" idx="6"/>
            </p:cNvCxnSpPr>
            <p:nvPr/>
          </p:nvCxnSpPr>
          <p:spPr>
            <a:xfrm flipV="1">
              <a:off x="3784600" y="3174692"/>
              <a:ext cx="670076" cy="95087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5125408E-D7CE-A173-46E7-1DEF6BFD900A}"/>
                </a:ext>
              </a:extLst>
            </p:cNvPr>
            <p:cNvCxnSpPr>
              <a:endCxn id="53" idx="2"/>
            </p:cNvCxnSpPr>
            <p:nvPr/>
          </p:nvCxnSpPr>
          <p:spPr>
            <a:xfrm flipV="1">
              <a:off x="3795486" y="2539804"/>
              <a:ext cx="659190" cy="158576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62622C6B-975C-C51E-6D51-29547860A0FB}"/>
                </a:ext>
              </a:extLst>
            </p:cNvPr>
            <p:cNvCxnSpPr>
              <a:stCxn id="61" idx="6"/>
              <a:endCxn id="56" idx="2"/>
            </p:cNvCxnSpPr>
            <p:nvPr/>
          </p:nvCxnSpPr>
          <p:spPr>
            <a:xfrm>
              <a:off x="3784600" y="3492137"/>
              <a:ext cx="670076" cy="95233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8B8CE1A8-E2CA-8815-3D24-B6034CB45970}"/>
                </a:ext>
              </a:extLst>
            </p:cNvPr>
            <p:cNvCxnSpPr>
              <a:endCxn id="53" idx="2"/>
            </p:cNvCxnSpPr>
            <p:nvPr/>
          </p:nvCxnSpPr>
          <p:spPr>
            <a:xfrm flipV="1">
              <a:off x="3795486" y="2539804"/>
              <a:ext cx="659190"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5C8824B6-3CAB-33D3-B6D1-E86E76EB9C8D}"/>
                </a:ext>
              </a:extLst>
            </p:cNvPr>
            <p:cNvCxnSpPr>
              <a:stCxn id="60" idx="6"/>
              <a:endCxn id="55" idx="2"/>
            </p:cNvCxnSpPr>
            <p:nvPr/>
          </p:nvCxnSpPr>
          <p:spPr>
            <a:xfrm>
              <a:off x="3784600" y="2858706"/>
              <a:ext cx="670076"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CE217966-01AD-F7FD-6F49-E439211F45B1}"/>
                </a:ext>
              </a:extLst>
            </p:cNvPr>
            <p:cNvCxnSpPr>
              <a:stCxn id="60" idx="6"/>
              <a:endCxn id="56" idx="2"/>
            </p:cNvCxnSpPr>
            <p:nvPr/>
          </p:nvCxnSpPr>
          <p:spPr>
            <a:xfrm>
              <a:off x="3784600" y="2858706"/>
              <a:ext cx="670076" cy="158576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5F31C1F4-98E9-AF9E-69D1-32DA024D7D0E}"/>
                </a:ext>
              </a:extLst>
            </p:cNvPr>
            <p:cNvCxnSpPr>
              <a:stCxn id="53" idx="6"/>
              <a:endCxn id="49" idx="2"/>
            </p:cNvCxnSpPr>
            <p:nvPr/>
          </p:nvCxnSpPr>
          <p:spPr>
            <a:xfrm>
              <a:off x="4911876" y="2539804"/>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03F1FBAE-FE2E-BDE7-CAF7-AE7ED53B13E7}"/>
                </a:ext>
              </a:extLst>
            </p:cNvPr>
            <p:cNvCxnSpPr>
              <a:stCxn id="54" idx="6"/>
              <a:endCxn id="50" idx="2"/>
            </p:cNvCxnSpPr>
            <p:nvPr/>
          </p:nvCxnSpPr>
          <p:spPr>
            <a:xfrm>
              <a:off x="4911876" y="3174692"/>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FE4AEF6A-0937-E4B1-0126-EA10C44699E6}"/>
                </a:ext>
              </a:extLst>
            </p:cNvPr>
            <p:cNvCxnSpPr>
              <a:stCxn id="55" idx="6"/>
              <a:endCxn id="51" idx="2"/>
            </p:cNvCxnSpPr>
            <p:nvPr/>
          </p:nvCxnSpPr>
          <p:spPr>
            <a:xfrm>
              <a:off x="4911876" y="3809580"/>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C6A686CE-2CBE-8887-33C1-93BDD45D8FAB}"/>
                </a:ext>
              </a:extLst>
            </p:cNvPr>
            <p:cNvCxnSpPr>
              <a:stCxn id="56" idx="6"/>
              <a:endCxn id="52" idx="2"/>
            </p:cNvCxnSpPr>
            <p:nvPr/>
          </p:nvCxnSpPr>
          <p:spPr>
            <a:xfrm>
              <a:off x="4911876" y="4444468"/>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2B854200-AE7A-678D-172A-58863263BAE4}"/>
                </a:ext>
              </a:extLst>
            </p:cNvPr>
            <p:cNvCxnSpPr>
              <a:cxnSpLocks/>
              <a:stCxn id="53" idx="6"/>
              <a:endCxn id="50" idx="2"/>
            </p:cNvCxnSpPr>
            <p:nvPr/>
          </p:nvCxnSpPr>
          <p:spPr>
            <a:xfrm>
              <a:off x="4911876" y="2539804"/>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04D7CB67-D389-74F9-1065-DC0CB6C918AD}"/>
                </a:ext>
              </a:extLst>
            </p:cNvPr>
            <p:cNvCxnSpPr>
              <a:cxnSpLocks/>
              <a:stCxn id="53" idx="6"/>
              <a:endCxn id="51" idx="2"/>
            </p:cNvCxnSpPr>
            <p:nvPr/>
          </p:nvCxnSpPr>
          <p:spPr>
            <a:xfrm>
              <a:off x="4911876" y="2539804"/>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C30E27EA-20AE-B4FD-EE06-E6B052D9EFF1}"/>
                </a:ext>
              </a:extLst>
            </p:cNvPr>
            <p:cNvCxnSpPr>
              <a:cxnSpLocks/>
              <a:stCxn id="53" idx="6"/>
              <a:endCxn id="52" idx="2"/>
            </p:cNvCxnSpPr>
            <p:nvPr/>
          </p:nvCxnSpPr>
          <p:spPr>
            <a:xfrm>
              <a:off x="4911876" y="2539804"/>
              <a:ext cx="670076" cy="190466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65DB728D-B8D6-60A0-EDE4-7512ECB9A9DE}"/>
                </a:ext>
              </a:extLst>
            </p:cNvPr>
            <p:cNvCxnSpPr>
              <a:cxnSpLocks/>
              <a:stCxn id="54" idx="6"/>
              <a:endCxn id="49" idx="2"/>
            </p:cNvCxnSpPr>
            <p:nvPr/>
          </p:nvCxnSpPr>
          <p:spPr>
            <a:xfrm flipV="1">
              <a:off x="4911876" y="2539804"/>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B92EDA5E-5AAC-36F0-467B-0BFAFC292476}"/>
                </a:ext>
              </a:extLst>
            </p:cNvPr>
            <p:cNvCxnSpPr>
              <a:cxnSpLocks/>
              <a:stCxn id="54" idx="6"/>
              <a:endCxn id="51" idx="2"/>
            </p:cNvCxnSpPr>
            <p:nvPr/>
          </p:nvCxnSpPr>
          <p:spPr>
            <a:xfrm>
              <a:off x="4911876" y="3174692"/>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7AA91B2-015C-6B4A-1FDF-C8832F160B46}"/>
                </a:ext>
              </a:extLst>
            </p:cNvPr>
            <p:cNvCxnSpPr>
              <a:cxnSpLocks/>
              <a:stCxn id="54" idx="6"/>
              <a:endCxn id="52" idx="2"/>
            </p:cNvCxnSpPr>
            <p:nvPr/>
          </p:nvCxnSpPr>
          <p:spPr>
            <a:xfrm>
              <a:off x="4911876" y="3174692"/>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247F9CD0-FD7E-9C03-E6D6-CFFF18E9F3B7}"/>
                </a:ext>
              </a:extLst>
            </p:cNvPr>
            <p:cNvCxnSpPr>
              <a:stCxn id="55" idx="6"/>
              <a:endCxn id="49" idx="2"/>
            </p:cNvCxnSpPr>
            <p:nvPr/>
          </p:nvCxnSpPr>
          <p:spPr>
            <a:xfrm flipV="1">
              <a:off x="4911876" y="2539804"/>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ED3D27F4-7B0B-0627-E71C-2FB62B1B2496}"/>
                </a:ext>
              </a:extLst>
            </p:cNvPr>
            <p:cNvCxnSpPr>
              <a:stCxn id="55" idx="6"/>
              <a:endCxn id="52" idx="2"/>
            </p:cNvCxnSpPr>
            <p:nvPr/>
          </p:nvCxnSpPr>
          <p:spPr>
            <a:xfrm>
              <a:off x="4911876" y="3809580"/>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D3974FCB-A901-D730-3C79-048FEDBA3274}"/>
                </a:ext>
              </a:extLst>
            </p:cNvPr>
            <p:cNvCxnSpPr>
              <a:stCxn id="56" idx="6"/>
              <a:endCxn id="51" idx="2"/>
            </p:cNvCxnSpPr>
            <p:nvPr/>
          </p:nvCxnSpPr>
          <p:spPr>
            <a:xfrm flipV="1">
              <a:off x="4911876" y="3809580"/>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3A9EC263-8BA0-7110-4540-1B0FC67E7238}"/>
                </a:ext>
              </a:extLst>
            </p:cNvPr>
            <p:cNvCxnSpPr>
              <a:stCxn id="56" idx="6"/>
              <a:endCxn id="50" idx="2"/>
            </p:cNvCxnSpPr>
            <p:nvPr/>
          </p:nvCxnSpPr>
          <p:spPr>
            <a:xfrm flipV="1">
              <a:off x="4911876" y="3174692"/>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DE738BEF-90E6-EC48-DBCA-3CD766C075B2}"/>
                </a:ext>
              </a:extLst>
            </p:cNvPr>
            <p:cNvCxnSpPr>
              <a:stCxn id="55" idx="6"/>
            </p:cNvCxnSpPr>
            <p:nvPr/>
          </p:nvCxnSpPr>
          <p:spPr>
            <a:xfrm flipV="1">
              <a:off x="4911876" y="3174692"/>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3D1E0DB5-A938-96D0-DF23-26840B8BA859}"/>
                </a:ext>
              </a:extLst>
            </p:cNvPr>
            <p:cNvCxnSpPr>
              <a:stCxn id="56" idx="6"/>
              <a:endCxn id="49" idx="2"/>
            </p:cNvCxnSpPr>
            <p:nvPr/>
          </p:nvCxnSpPr>
          <p:spPr>
            <a:xfrm flipV="1">
              <a:off x="4911876" y="2539804"/>
              <a:ext cx="670076" cy="190466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F8015194-7AD2-1F84-8F6D-B54956302F80}"/>
                </a:ext>
              </a:extLst>
            </p:cNvPr>
            <p:cNvCxnSpPr>
              <a:stCxn id="49" idx="6"/>
              <a:endCxn id="57" idx="2"/>
            </p:cNvCxnSpPr>
            <p:nvPr/>
          </p:nvCxnSpPr>
          <p:spPr>
            <a:xfrm>
              <a:off x="6039152" y="2539804"/>
              <a:ext cx="670075" cy="31890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C14A09A2-E251-D7D8-D3BF-C303C11EF39F}"/>
                </a:ext>
              </a:extLst>
            </p:cNvPr>
            <p:cNvCxnSpPr>
              <a:stCxn id="49" idx="6"/>
              <a:endCxn id="58" idx="2"/>
            </p:cNvCxnSpPr>
            <p:nvPr/>
          </p:nvCxnSpPr>
          <p:spPr>
            <a:xfrm>
              <a:off x="6039152" y="2539804"/>
              <a:ext cx="670075" cy="95233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70B0F5FF-1988-DFEC-EF9A-05A811133A52}"/>
                </a:ext>
              </a:extLst>
            </p:cNvPr>
            <p:cNvCxnSpPr>
              <a:stCxn id="49" idx="6"/>
              <a:endCxn id="59" idx="2"/>
            </p:cNvCxnSpPr>
            <p:nvPr/>
          </p:nvCxnSpPr>
          <p:spPr>
            <a:xfrm>
              <a:off x="6039152" y="2539804"/>
              <a:ext cx="670075" cy="158576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9BE7A65A-88C4-8864-3D15-7585DEB2C336}"/>
                </a:ext>
              </a:extLst>
            </p:cNvPr>
            <p:cNvCxnSpPr>
              <a:stCxn id="50" idx="6"/>
              <a:endCxn id="57" idx="2"/>
            </p:cNvCxnSpPr>
            <p:nvPr/>
          </p:nvCxnSpPr>
          <p:spPr>
            <a:xfrm flipV="1">
              <a:off x="6039152" y="2858706"/>
              <a:ext cx="670075" cy="31598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A95A1238-1F8A-1C21-7744-9A2DCAE4D085}"/>
                </a:ext>
              </a:extLst>
            </p:cNvPr>
            <p:cNvCxnSpPr>
              <a:stCxn id="50" idx="6"/>
              <a:endCxn id="58" idx="2"/>
            </p:cNvCxnSpPr>
            <p:nvPr/>
          </p:nvCxnSpPr>
          <p:spPr>
            <a:xfrm>
              <a:off x="6039152" y="3174692"/>
              <a:ext cx="670075" cy="31744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8FF7FA6-5EDF-7EA5-AD96-0C1B51617665}"/>
                </a:ext>
              </a:extLst>
            </p:cNvPr>
            <p:cNvCxnSpPr>
              <a:stCxn id="50" idx="6"/>
              <a:endCxn id="59" idx="2"/>
            </p:cNvCxnSpPr>
            <p:nvPr/>
          </p:nvCxnSpPr>
          <p:spPr>
            <a:xfrm>
              <a:off x="6039152" y="3174692"/>
              <a:ext cx="670075" cy="95087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3E478069-56A4-9B9C-CA13-8CCA86822DBD}"/>
                </a:ext>
              </a:extLst>
            </p:cNvPr>
            <p:cNvCxnSpPr>
              <a:stCxn id="51" idx="6"/>
              <a:endCxn id="57" idx="2"/>
            </p:cNvCxnSpPr>
            <p:nvPr/>
          </p:nvCxnSpPr>
          <p:spPr>
            <a:xfrm flipV="1">
              <a:off x="6039152" y="2858706"/>
              <a:ext cx="670075"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00F07C41-FEC8-B143-6BE1-7EE182023A22}"/>
                </a:ext>
              </a:extLst>
            </p:cNvPr>
            <p:cNvCxnSpPr>
              <a:stCxn id="51" idx="6"/>
              <a:endCxn id="58" idx="2"/>
            </p:cNvCxnSpPr>
            <p:nvPr/>
          </p:nvCxnSpPr>
          <p:spPr>
            <a:xfrm flipV="1">
              <a:off x="6039152" y="3492137"/>
              <a:ext cx="670075" cy="31744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46BB4124-39B5-D778-0DFC-02A7F85295F9}"/>
                </a:ext>
              </a:extLst>
            </p:cNvPr>
            <p:cNvCxnSpPr>
              <a:stCxn id="51" idx="6"/>
              <a:endCxn id="59" idx="2"/>
            </p:cNvCxnSpPr>
            <p:nvPr/>
          </p:nvCxnSpPr>
          <p:spPr>
            <a:xfrm>
              <a:off x="6039152" y="3809580"/>
              <a:ext cx="670075" cy="315987"/>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A5B48A1-1F15-6C1C-6CF6-9CB09B69F3A7}"/>
                </a:ext>
              </a:extLst>
            </p:cNvPr>
            <p:cNvCxnSpPr>
              <a:stCxn id="52" idx="6"/>
              <a:endCxn id="57" idx="2"/>
            </p:cNvCxnSpPr>
            <p:nvPr/>
          </p:nvCxnSpPr>
          <p:spPr>
            <a:xfrm flipV="1">
              <a:off x="6039152" y="2858706"/>
              <a:ext cx="670075" cy="158576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C312269C-E94A-0D17-DFA0-BDCC64FBC2CB}"/>
                </a:ext>
              </a:extLst>
            </p:cNvPr>
            <p:cNvCxnSpPr>
              <a:stCxn id="52" idx="6"/>
              <a:endCxn id="58" idx="2"/>
            </p:cNvCxnSpPr>
            <p:nvPr/>
          </p:nvCxnSpPr>
          <p:spPr>
            <a:xfrm flipV="1">
              <a:off x="6039152" y="3492137"/>
              <a:ext cx="670075" cy="95233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182EDFC2-455F-C28D-DF27-B26ED36806B3}"/>
                </a:ext>
              </a:extLst>
            </p:cNvPr>
            <p:cNvCxnSpPr>
              <a:stCxn id="52" idx="6"/>
              <a:endCxn id="59" idx="2"/>
            </p:cNvCxnSpPr>
            <p:nvPr/>
          </p:nvCxnSpPr>
          <p:spPr>
            <a:xfrm flipV="1">
              <a:off x="6039152" y="4125567"/>
              <a:ext cx="670075" cy="31890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grpSp>
      <p:grpSp>
        <p:nvGrpSpPr>
          <p:cNvPr id="74" name="Group 73">
            <a:extLst>
              <a:ext uri="{FF2B5EF4-FFF2-40B4-BE49-F238E27FC236}">
                <a16:creationId xmlns:a16="http://schemas.microsoft.com/office/drawing/2014/main" id="{267EEC8D-4530-09FE-5055-CA1844379ECE}"/>
              </a:ext>
            </a:extLst>
          </p:cNvPr>
          <p:cNvGrpSpPr/>
          <p:nvPr/>
        </p:nvGrpSpPr>
        <p:grpSpPr>
          <a:xfrm>
            <a:off x="2515733" y="3673099"/>
            <a:ext cx="1571266" cy="729620"/>
            <a:chOff x="2515733" y="3673099"/>
            <a:chExt cx="1571266" cy="729620"/>
          </a:xfrm>
        </p:grpSpPr>
        <p:sp>
          <p:nvSpPr>
            <p:cNvPr id="64" name="TextBox 63">
              <a:extLst>
                <a:ext uri="{FF2B5EF4-FFF2-40B4-BE49-F238E27FC236}">
                  <a16:creationId xmlns:a16="http://schemas.microsoft.com/office/drawing/2014/main" id="{4990E70E-E8D9-B53B-3276-4F84DBF87A78}"/>
                </a:ext>
              </a:extLst>
            </p:cNvPr>
            <p:cNvSpPr txBox="1"/>
            <p:nvPr/>
          </p:nvSpPr>
          <p:spPr>
            <a:xfrm>
              <a:off x="2515733" y="4033387"/>
              <a:ext cx="1334917" cy="369332"/>
            </a:xfrm>
            <a:prstGeom prst="rect">
              <a:avLst/>
            </a:prstGeom>
            <a:noFill/>
          </p:spPr>
          <p:txBody>
            <a:bodyPr wrap="none" rtlCol="0">
              <a:spAutoFit/>
            </a:bodyPr>
            <a:lstStyle/>
            <a:p>
              <a:r>
                <a:rPr lang="en-US" dirty="0"/>
                <a:t>output layer</a:t>
              </a:r>
            </a:p>
          </p:txBody>
        </p:sp>
        <p:cxnSp>
          <p:nvCxnSpPr>
            <p:cNvPr id="66" name="Connector: Elbow 65">
              <a:extLst>
                <a:ext uri="{FF2B5EF4-FFF2-40B4-BE49-F238E27FC236}">
                  <a16:creationId xmlns:a16="http://schemas.microsoft.com/office/drawing/2014/main" id="{681F3A39-B102-F8B5-8146-ED6055E8034E}"/>
                </a:ext>
              </a:extLst>
            </p:cNvPr>
            <p:cNvCxnSpPr>
              <a:cxnSpLocks/>
              <a:stCxn id="64" idx="3"/>
            </p:cNvCxnSpPr>
            <p:nvPr/>
          </p:nvCxnSpPr>
          <p:spPr>
            <a:xfrm flipV="1">
              <a:off x="3850650" y="3673099"/>
              <a:ext cx="236349" cy="544954"/>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5" name="Group 74">
            <a:extLst>
              <a:ext uri="{FF2B5EF4-FFF2-40B4-BE49-F238E27FC236}">
                <a16:creationId xmlns:a16="http://schemas.microsoft.com/office/drawing/2014/main" id="{E385AF74-2736-29FE-0B05-782D1B7BD3F0}"/>
              </a:ext>
            </a:extLst>
          </p:cNvPr>
          <p:cNvGrpSpPr/>
          <p:nvPr/>
        </p:nvGrpSpPr>
        <p:grpSpPr>
          <a:xfrm>
            <a:off x="681928" y="3690185"/>
            <a:ext cx="1422969" cy="712534"/>
            <a:chOff x="681928" y="3657601"/>
            <a:chExt cx="1422969" cy="712534"/>
          </a:xfrm>
        </p:grpSpPr>
        <p:sp>
          <p:nvSpPr>
            <p:cNvPr id="63" name="TextBox 62">
              <a:extLst>
                <a:ext uri="{FF2B5EF4-FFF2-40B4-BE49-F238E27FC236}">
                  <a16:creationId xmlns:a16="http://schemas.microsoft.com/office/drawing/2014/main" id="{D83A596D-DC51-3DB9-4CE9-17821A545A33}"/>
                </a:ext>
              </a:extLst>
            </p:cNvPr>
            <p:cNvSpPr txBox="1"/>
            <p:nvPr/>
          </p:nvSpPr>
          <p:spPr>
            <a:xfrm>
              <a:off x="911044" y="4000803"/>
              <a:ext cx="1193853" cy="369332"/>
            </a:xfrm>
            <a:prstGeom prst="rect">
              <a:avLst/>
            </a:prstGeom>
            <a:noFill/>
          </p:spPr>
          <p:txBody>
            <a:bodyPr wrap="none" rtlCol="0">
              <a:spAutoFit/>
            </a:bodyPr>
            <a:lstStyle/>
            <a:p>
              <a:r>
                <a:rPr lang="en-US" dirty="0"/>
                <a:t>Input layer</a:t>
              </a:r>
            </a:p>
          </p:txBody>
        </p:sp>
        <p:cxnSp>
          <p:nvCxnSpPr>
            <p:cNvPr id="70" name="Connector: Elbow 69">
              <a:extLst>
                <a:ext uri="{FF2B5EF4-FFF2-40B4-BE49-F238E27FC236}">
                  <a16:creationId xmlns:a16="http://schemas.microsoft.com/office/drawing/2014/main" id="{ABFB0D9A-C02A-5C4C-248C-9E0A7B2C54DF}"/>
                </a:ext>
              </a:extLst>
            </p:cNvPr>
            <p:cNvCxnSpPr>
              <a:cxnSpLocks/>
              <a:stCxn id="63" idx="1"/>
            </p:cNvCxnSpPr>
            <p:nvPr/>
          </p:nvCxnSpPr>
          <p:spPr>
            <a:xfrm rot="10800000">
              <a:off x="681928" y="3657601"/>
              <a:ext cx="229117" cy="52786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6" name="Group 75">
            <a:extLst>
              <a:ext uri="{FF2B5EF4-FFF2-40B4-BE49-F238E27FC236}">
                <a16:creationId xmlns:a16="http://schemas.microsoft.com/office/drawing/2014/main" id="{92B52C08-2C6C-3661-681E-0EE53CEEE4A7}"/>
              </a:ext>
            </a:extLst>
          </p:cNvPr>
          <p:cNvGrpSpPr/>
          <p:nvPr/>
        </p:nvGrpSpPr>
        <p:grpSpPr>
          <a:xfrm>
            <a:off x="1337943" y="4865259"/>
            <a:ext cx="2067955" cy="370410"/>
            <a:chOff x="1193601" y="4423688"/>
            <a:chExt cx="2067955" cy="370410"/>
          </a:xfrm>
        </p:grpSpPr>
        <p:sp>
          <p:nvSpPr>
            <p:cNvPr id="77" name="TextBox 76">
              <a:extLst>
                <a:ext uri="{FF2B5EF4-FFF2-40B4-BE49-F238E27FC236}">
                  <a16:creationId xmlns:a16="http://schemas.microsoft.com/office/drawing/2014/main" id="{10F23FFE-A35E-1208-1D7B-1B6BAABA2153}"/>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78" name="TextBox 77">
              <a:extLst>
                <a:ext uri="{FF2B5EF4-FFF2-40B4-BE49-F238E27FC236}">
                  <a16:creationId xmlns:a16="http://schemas.microsoft.com/office/drawing/2014/main" id="{9FC62E61-D9AC-DCCF-23E2-73E1E070FB63}"/>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79" name="Straight Arrow Connector 78">
              <a:extLst>
                <a:ext uri="{FF2B5EF4-FFF2-40B4-BE49-F238E27FC236}">
                  <a16:creationId xmlns:a16="http://schemas.microsoft.com/office/drawing/2014/main" id="{51579D71-8E63-B3A6-D68E-C0D8A2CAE179}"/>
                </a:ext>
              </a:extLst>
            </p:cNvPr>
            <p:cNvCxnSpPr>
              <a:stCxn id="77" idx="3"/>
              <a:endCxn id="78"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2952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BCA08A-DD74-47B8-AE90-4F51956AAF26}"/>
              </a:ext>
            </a:extLst>
          </p:cNvPr>
          <p:cNvSpPr>
            <a:spLocks noGrp="1"/>
          </p:cNvSpPr>
          <p:nvPr>
            <p:ph idx="1"/>
          </p:nvPr>
        </p:nvSpPr>
        <p:spPr/>
        <p:txBody>
          <a:bodyPr/>
          <a:lstStyle/>
          <a:p>
            <a:pPr marL="0" indent="0">
              <a:buNone/>
            </a:pPr>
            <a:r>
              <a:rPr lang="en-US" sz="2400" dirty="0" err="1"/>
              <a:t>Dvj</a:t>
            </a:r>
            <a:r>
              <a:rPr lang="en-US" sz="2400" dirty="0"/>
              <a:t> </a:t>
            </a:r>
            <a:r>
              <a:rPr lang="en-US" sz="2400" dirty="0" err="1"/>
              <a:t>jwa</a:t>
            </a:r>
            <a:r>
              <a:rPr lang="en-US" sz="2400" dirty="0"/>
              <a:t> </a:t>
            </a:r>
            <a:r>
              <a:rPr lang="en-US" sz="2400" dirty="0" err="1"/>
              <a:t>qkbl</a:t>
            </a:r>
            <a:r>
              <a:rPr lang="en-US" sz="2400" dirty="0"/>
              <a:t> km </a:t>
            </a:r>
            <a:r>
              <a:rPr lang="en-US" sz="2400" dirty="0" err="1"/>
              <a:t>kmylhlcykmt</a:t>
            </a:r>
            <a:r>
              <a:rPr lang="en-US" sz="2400" dirty="0"/>
              <a:t> </a:t>
            </a:r>
            <a:r>
              <a:rPr lang="en-US" sz="2400" dirty="0" err="1"/>
              <a:t>ykplc</a:t>
            </a:r>
            <a:r>
              <a:rPr lang="en-US" sz="2400" dirty="0"/>
              <a:t>.  </a:t>
            </a:r>
            <a:r>
              <a:rPr lang="en-US" sz="2400" dirty="0" err="1"/>
              <a:t>Wxkc</a:t>
            </a:r>
            <a:r>
              <a:rPr lang="en-US" sz="2400" dirty="0"/>
              <a:t> kc </a:t>
            </a:r>
            <a:r>
              <a:rPr lang="en-US" sz="2400" dirty="0" err="1"/>
              <a:t>vm</a:t>
            </a:r>
            <a:r>
              <a:rPr lang="en-US" sz="2400" dirty="0"/>
              <a:t> </a:t>
            </a:r>
            <a:r>
              <a:rPr lang="en-US" sz="2400" dirty="0" err="1"/>
              <a:t>lfghlcckwm</a:t>
            </a:r>
            <a:r>
              <a:rPr lang="en-US" sz="2400" dirty="0"/>
              <a:t> </a:t>
            </a:r>
            <a:r>
              <a:rPr lang="en-US" sz="2400" dirty="0" err="1"/>
              <a:t>nxlhl</a:t>
            </a:r>
            <a:r>
              <a:rPr lang="en-US" sz="2400" dirty="0"/>
              <a:t> </a:t>
            </a:r>
            <a:r>
              <a:rPr lang="en-US" sz="2400" dirty="0" err="1"/>
              <a:t>yxl</a:t>
            </a:r>
            <a:r>
              <a:rPr lang="en-US" sz="2400" dirty="0"/>
              <a:t> </a:t>
            </a:r>
            <a:r>
              <a:rPr lang="en-US" sz="2400" dirty="0" err="1"/>
              <a:t>cglvrlh</a:t>
            </a:r>
            <a:r>
              <a:rPr lang="en-US" sz="2400" dirty="0"/>
              <a:t> </a:t>
            </a:r>
            <a:r>
              <a:rPr lang="en-US" sz="2400" dirty="0" err="1"/>
              <a:t>khwmkdvqqj</a:t>
            </a:r>
            <a:r>
              <a:rPr lang="en-US" sz="2400" dirty="0"/>
              <a:t> </a:t>
            </a:r>
            <a:r>
              <a:rPr lang="en-US" sz="2400" dirty="0" err="1"/>
              <a:t>nkcxlc</a:t>
            </a:r>
            <a:r>
              <a:rPr lang="en-US" sz="2400" dirty="0"/>
              <a:t> </a:t>
            </a:r>
            <a:r>
              <a:rPr lang="en-US" sz="2400" dirty="0" err="1"/>
              <a:t>vm</a:t>
            </a:r>
            <a:r>
              <a:rPr lang="en-US" sz="2400" dirty="0"/>
              <a:t> "</a:t>
            </a:r>
            <a:r>
              <a:rPr lang="en-US" sz="2400" dirty="0" err="1"/>
              <a:t>kmylhlcykmt</a:t>
            </a:r>
            <a:r>
              <a:rPr lang="en-US" sz="2400" dirty="0"/>
              <a:t>" </a:t>
            </a:r>
            <a:r>
              <a:rPr lang="en-US" sz="2400" dirty="0" err="1"/>
              <a:t>ykpl</a:t>
            </a:r>
            <a:r>
              <a:rPr lang="en-US" sz="2400" dirty="0"/>
              <a:t> </a:t>
            </a:r>
            <a:r>
              <a:rPr lang="en-US" sz="2400" dirty="0" err="1"/>
              <a:t>yw</a:t>
            </a:r>
            <a:r>
              <a:rPr lang="en-US" sz="2400" dirty="0"/>
              <a:t> </a:t>
            </a:r>
            <a:r>
              <a:rPr lang="en-US" sz="2400" dirty="0" err="1"/>
              <a:t>nxwplblh</a:t>
            </a:r>
            <a:r>
              <a:rPr lang="en-US" sz="2400" dirty="0"/>
              <a:t> </a:t>
            </a:r>
            <a:r>
              <a:rPr lang="en-US" sz="2400" dirty="0" err="1"/>
              <a:t>yxlj</a:t>
            </a:r>
            <a:r>
              <a:rPr lang="en-US" sz="2400" dirty="0"/>
              <a:t> </a:t>
            </a:r>
            <a:r>
              <a:rPr lang="en-US" sz="2400" dirty="0" err="1"/>
              <a:t>vhl</a:t>
            </a:r>
            <a:r>
              <a:rPr lang="en-US" sz="2400" dirty="0"/>
              <a:t> </a:t>
            </a:r>
            <a:r>
              <a:rPr lang="en-US" sz="2400" dirty="0" err="1"/>
              <a:t>cglvrkmt</a:t>
            </a:r>
            <a:r>
              <a:rPr lang="en-US" sz="2400" dirty="0"/>
              <a:t>.  Nm </a:t>
            </a:r>
            <a:r>
              <a:rPr lang="en-US" sz="2400" dirty="0" err="1"/>
              <a:t>hlvqkyj</a:t>
            </a:r>
            <a:r>
              <a:rPr lang="en-US" sz="2400" dirty="0"/>
              <a:t>, </a:t>
            </a:r>
            <a:r>
              <a:rPr lang="en-US" sz="2400" dirty="0" err="1"/>
              <a:t>yxlj</a:t>
            </a:r>
            <a:r>
              <a:rPr lang="en-US" sz="2400" dirty="0"/>
              <a:t> </a:t>
            </a:r>
            <a:r>
              <a:rPr lang="en-US" sz="2400" dirty="0" err="1"/>
              <a:t>nkcx</a:t>
            </a:r>
            <a:r>
              <a:rPr lang="en-US" sz="2400" dirty="0"/>
              <a:t> </a:t>
            </a:r>
            <a:r>
              <a:rPr lang="en-US" sz="2400" dirty="0" err="1"/>
              <a:t>yxl</a:t>
            </a:r>
            <a:r>
              <a:rPr lang="en-US" sz="2400" dirty="0"/>
              <a:t> </a:t>
            </a:r>
            <a:r>
              <a:rPr lang="en-US" sz="2400" dirty="0" err="1"/>
              <a:t>glhcwm</a:t>
            </a:r>
            <a:r>
              <a:rPr lang="en-US" sz="2400" dirty="0"/>
              <a:t> </a:t>
            </a:r>
            <a:r>
              <a:rPr lang="en-US" sz="2400" dirty="0" err="1"/>
              <a:t>yw</a:t>
            </a:r>
            <a:r>
              <a:rPr lang="en-US" sz="2400" dirty="0"/>
              <a:t> </a:t>
            </a:r>
            <a:r>
              <a:rPr lang="en-US" sz="2400" dirty="0" err="1"/>
              <a:t>lfglhklmdl</a:t>
            </a:r>
            <a:r>
              <a:rPr lang="en-US" sz="2400" dirty="0"/>
              <a:t> </a:t>
            </a:r>
            <a:r>
              <a:rPr lang="en-US" sz="2400" dirty="0" err="1"/>
              <a:t>amdlhyvkmyj</a:t>
            </a:r>
            <a:r>
              <a:rPr lang="en-US" sz="2400" dirty="0"/>
              <a:t> </a:t>
            </a:r>
            <a:r>
              <a:rPr lang="en-US" sz="2400" dirty="0" err="1"/>
              <a:t>vmo</a:t>
            </a:r>
            <a:r>
              <a:rPr lang="en-US" sz="2400" dirty="0"/>
              <a:t> </a:t>
            </a:r>
            <a:r>
              <a:rPr lang="en-US" sz="2400" dirty="0" err="1"/>
              <a:t>okcwholh</a:t>
            </a:r>
            <a:r>
              <a:rPr lang="en-US" sz="2400" dirty="0"/>
              <a:t> </a:t>
            </a:r>
            <a:r>
              <a:rPr lang="en-US" sz="2400" dirty="0" err="1"/>
              <a:t>vc</a:t>
            </a:r>
            <a:r>
              <a:rPr lang="en-US" sz="2400" dirty="0"/>
              <a:t> </a:t>
            </a:r>
            <a:r>
              <a:rPr lang="en-US" sz="2400" dirty="0" err="1"/>
              <a:t>wggwclo</a:t>
            </a:r>
            <a:r>
              <a:rPr lang="en-US" sz="2400" dirty="0"/>
              <a:t> </a:t>
            </a:r>
            <a:r>
              <a:rPr lang="en-US" sz="2400" dirty="0" err="1"/>
              <a:t>yw</a:t>
            </a:r>
            <a:r>
              <a:rPr lang="en-US" sz="2400" dirty="0"/>
              <a:t> </a:t>
            </a:r>
            <a:r>
              <a:rPr lang="en-US" sz="2400" dirty="0" err="1"/>
              <a:t>glvdl</a:t>
            </a:r>
            <a:r>
              <a:rPr lang="en-US" sz="2400" dirty="0"/>
              <a:t> </a:t>
            </a:r>
            <a:r>
              <a:rPr lang="en-US" sz="2400" dirty="0" err="1"/>
              <a:t>vmo</a:t>
            </a:r>
            <a:endParaRPr lang="en-US" sz="2400" dirty="0"/>
          </a:p>
          <a:p>
            <a:pPr marL="0" indent="0">
              <a:buNone/>
            </a:pPr>
            <a:r>
              <a:rPr lang="en-US" sz="2400" dirty="0" err="1"/>
              <a:t>yhvmiakqkyj</a:t>
            </a:r>
            <a:r>
              <a:rPr lang="en-US" sz="2400" dirty="0"/>
              <a:t>.</a:t>
            </a:r>
          </a:p>
          <a:p>
            <a:pPr marL="0" indent="0">
              <a:buNone/>
            </a:pPr>
            <a:endParaRPr lang="en-US" sz="2400" dirty="0"/>
          </a:p>
          <a:p>
            <a:pPr marL="0" indent="0" algn="r">
              <a:buNone/>
            </a:pPr>
            <a:r>
              <a:rPr lang="en-US" sz="2400" dirty="0"/>
              <a:t>                           - </a:t>
            </a:r>
            <a:r>
              <a:rPr lang="en-US" sz="2400" dirty="0" err="1"/>
              <a:t>Xmdklmy</a:t>
            </a:r>
            <a:r>
              <a:rPr lang="en-US" sz="2400" dirty="0"/>
              <a:t> </a:t>
            </a:r>
            <a:r>
              <a:rPr lang="en-US" sz="2400" dirty="0" err="1"/>
              <a:t>Vxkmlcl</a:t>
            </a:r>
            <a:r>
              <a:rPr lang="en-US" sz="2400" dirty="0"/>
              <a:t> </a:t>
            </a:r>
            <a:r>
              <a:rPr lang="en-US" sz="2400" dirty="0" err="1"/>
              <a:t>dahcl</a:t>
            </a:r>
            <a:endParaRPr lang="en-US" sz="2400" dirty="0"/>
          </a:p>
        </p:txBody>
      </p:sp>
      <p:sp>
        <p:nvSpPr>
          <p:cNvPr id="3" name="Title 2">
            <a:extLst>
              <a:ext uri="{FF2B5EF4-FFF2-40B4-BE49-F238E27FC236}">
                <a16:creationId xmlns:a16="http://schemas.microsoft.com/office/drawing/2014/main" id="{7E6297C3-0273-460E-91BB-4FC36C0E2900}"/>
              </a:ext>
            </a:extLst>
          </p:cNvPr>
          <p:cNvSpPr>
            <a:spLocks noGrp="1"/>
          </p:cNvSpPr>
          <p:nvPr>
            <p:ph type="title"/>
          </p:nvPr>
        </p:nvSpPr>
        <p:spPr/>
        <p:txBody>
          <a:bodyPr/>
          <a:lstStyle/>
          <a:p>
            <a:r>
              <a:rPr lang="en-US" dirty="0"/>
              <a:t>Famous Saying</a:t>
            </a:r>
          </a:p>
        </p:txBody>
      </p:sp>
    </p:spTree>
    <p:extLst>
      <p:ext uri="{BB962C8B-B14F-4D97-AF65-F5344CB8AC3E}">
        <p14:creationId xmlns:p14="http://schemas.microsoft.com/office/powerpoint/2010/main" val="2394742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C8BC95-CA7E-2865-19C1-7CD123EA7055}"/>
              </a:ext>
            </a:extLst>
          </p:cNvPr>
          <p:cNvSpPr>
            <a:spLocks noGrp="1"/>
          </p:cNvSpPr>
          <p:nvPr>
            <p:ph idx="1"/>
          </p:nvPr>
        </p:nvSpPr>
        <p:spPr>
          <a:xfrm>
            <a:off x="4770120" y="1380070"/>
            <a:ext cx="3916680" cy="3136510"/>
          </a:xfrm>
        </p:spPr>
        <p:txBody>
          <a:bodyPr/>
          <a:lstStyle/>
          <a:p>
            <a:r>
              <a:rPr lang="en-US" sz="2400" dirty="0"/>
              <a:t>Map domain to range</a:t>
            </a:r>
          </a:p>
          <a:p>
            <a:r>
              <a:rPr lang="en-US" sz="2400" dirty="0"/>
              <a:t>Deterministic</a:t>
            </a:r>
          </a:p>
          <a:p>
            <a:r>
              <a:rPr lang="en-US" sz="2400" dirty="0"/>
              <a:t>Unique</a:t>
            </a:r>
          </a:p>
          <a:p>
            <a:r>
              <a:rPr lang="en-US" sz="2400" dirty="0"/>
              <a:t>Discrete</a:t>
            </a:r>
          </a:p>
          <a:p>
            <a:r>
              <a:rPr lang="en-US" sz="2400" dirty="0"/>
              <a:t>Stochastic</a:t>
            </a:r>
          </a:p>
          <a:p>
            <a:r>
              <a:rPr lang="en-US" sz="2400" dirty="0"/>
              <a:t>Deep machine learning</a:t>
            </a:r>
          </a:p>
          <a:p>
            <a:endParaRPr lang="en-US" sz="2400" dirty="0"/>
          </a:p>
        </p:txBody>
      </p:sp>
      <p:sp>
        <p:nvSpPr>
          <p:cNvPr id="3" name="Title 2">
            <a:extLst>
              <a:ext uri="{FF2B5EF4-FFF2-40B4-BE49-F238E27FC236}">
                <a16:creationId xmlns:a16="http://schemas.microsoft.com/office/drawing/2014/main" id="{54FC912E-2AFA-12DC-1864-B48159AB7850}"/>
              </a:ext>
            </a:extLst>
          </p:cNvPr>
          <p:cNvSpPr>
            <a:spLocks noGrp="1"/>
          </p:cNvSpPr>
          <p:nvPr>
            <p:ph type="title"/>
          </p:nvPr>
        </p:nvSpPr>
        <p:spPr/>
        <p:txBody>
          <a:bodyPr/>
          <a:lstStyle/>
          <a:p>
            <a:r>
              <a:rPr lang="en-US" dirty="0"/>
              <a:t>Neural Network</a:t>
            </a:r>
          </a:p>
        </p:txBody>
      </p:sp>
      <p:grpSp>
        <p:nvGrpSpPr>
          <p:cNvPr id="4" name="Group 3">
            <a:extLst>
              <a:ext uri="{FF2B5EF4-FFF2-40B4-BE49-F238E27FC236}">
                <a16:creationId xmlns:a16="http://schemas.microsoft.com/office/drawing/2014/main" id="{55CEBE98-BD5E-8696-45FF-E3A8F969421D}"/>
              </a:ext>
            </a:extLst>
          </p:cNvPr>
          <p:cNvGrpSpPr/>
          <p:nvPr/>
        </p:nvGrpSpPr>
        <p:grpSpPr>
          <a:xfrm>
            <a:off x="457200" y="1489417"/>
            <a:ext cx="3839027" cy="2361864"/>
            <a:chOff x="3327400" y="2311204"/>
            <a:chExt cx="3839027" cy="2361864"/>
          </a:xfrm>
        </p:grpSpPr>
        <p:grpSp>
          <p:nvGrpSpPr>
            <p:cNvPr id="5" name="Group 4">
              <a:extLst>
                <a:ext uri="{FF2B5EF4-FFF2-40B4-BE49-F238E27FC236}">
                  <a16:creationId xmlns:a16="http://schemas.microsoft.com/office/drawing/2014/main" id="{C5448120-D37B-8F5A-5785-5AC8B9941268}"/>
                </a:ext>
              </a:extLst>
            </p:cNvPr>
            <p:cNvGrpSpPr/>
            <p:nvPr/>
          </p:nvGrpSpPr>
          <p:grpSpPr>
            <a:xfrm>
              <a:off x="3327400" y="2630106"/>
              <a:ext cx="457200" cy="1724061"/>
              <a:chOff x="3098800" y="2242967"/>
              <a:chExt cx="457200" cy="1724061"/>
            </a:xfrm>
          </p:grpSpPr>
          <p:sp>
            <p:nvSpPr>
              <p:cNvPr id="60" name="Oval 59">
                <a:extLst>
                  <a:ext uri="{FF2B5EF4-FFF2-40B4-BE49-F238E27FC236}">
                    <a16:creationId xmlns:a16="http://schemas.microsoft.com/office/drawing/2014/main" id="{6EC50271-8C4D-E12C-D9CE-6F00FA23337F}"/>
                  </a:ext>
                </a:extLst>
              </p:cNvPr>
              <p:cNvSpPr/>
              <p:nvPr/>
            </p:nvSpPr>
            <p:spPr>
              <a:xfrm>
                <a:off x="3098800" y="2242967"/>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E3DEBEA2-A9C4-2EAF-FE46-FCF2FD90D096}"/>
                  </a:ext>
                </a:extLst>
              </p:cNvPr>
              <p:cNvSpPr/>
              <p:nvPr/>
            </p:nvSpPr>
            <p:spPr>
              <a:xfrm>
                <a:off x="3098800" y="287639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A426C1E3-0DBE-1BD1-C722-4E7D8C1B6F2D}"/>
                  </a:ext>
                </a:extLst>
              </p:cNvPr>
              <p:cNvSpPr/>
              <p:nvPr/>
            </p:nvSpPr>
            <p:spPr>
              <a:xfrm>
                <a:off x="3098800" y="350982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AC0103D9-647E-2284-2743-F989FA5AE674}"/>
                </a:ext>
              </a:extLst>
            </p:cNvPr>
            <p:cNvGrpSpPr/>
            <p:nvPr/>
          </p:nvGrpSpPr>
          <p:grpSpPr>
            <a:xfrm>
              <a:off x="6709227" y="2630106"/>
              <a:ext cx="457200" cy="1724061"/>
              <a:chOff x="7453085" y="2293512"/>
              <a:chExt cx="457200" cy="1724061"/>
            </a:xfrm>
          </p:grpSpPr>
          <p:sp>
            <p:nvSpPr>
              <p:cNvPr id="57" name="Oval 56">
                <a:extLst>
                  <a:ext uri="{FF2B5EF4-FFF2-40B4-BE49-F238E27FC236}">
                    <a16:creationId xmlns:a16="http://schemas.microsoft.com/office/drawing/2014/main" id="{77C0E85F-3813-5C6D-CE57-FBBC560C5A33}"/>
                  </a:ext>
                </a:extLst>
              </p:cNvPr>
              <p:cNvSpPr/>
              <p:nvPr/>
            </p:nvSpPr>
            <p:spPr>
              <a:xfrm>
                <a:off x="745308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C1EC723-1DB6-F880-1DDA-4D5F56125714}"/>
                  </a:ext>
                </a:extLst>
              </p:cNvPr>
              <p:cNvSpPr/>
              <p:nvPr/>
            </p:nvSpPr>
            <p:spPr>
              <a:xfrm>
                <a:off x="7453085" y="2926943"/>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EFD63843-0A11-CCB6-7452-F1E314C29944}"/>
                  </a:ext>
                </a:extLst>
              </p:cNvPr>
              <p:cNvSpPr/>
              <p:nvPr/>
            </p:nvSpPr>
            <p:spPr>
              <a:xfrm>
                <a:off x="7453085" y="3560373"/>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DBD371F8-DBE7-327C-5E29-A24799DA311F}"/>
                </a:ext>
              </a:extLst>
            </p:cNvPr>
            <p:cNvGrpSpPr/>
            <p:nvPr/>
          </p:nvGrpSpPr>
          <p:grpSpPr>
            <a:xfrm>
              <a:off x="4454676" y="2311204"/>
              <a:ext cx="457200" cy="2361864"/>
              <a:chOff x="4517565" y="2293512"/>
              <a:chExt cx="457200" cy="2361864"/>
            </a:xfrm>
          </p:grpSpPr>
          <p:sp>
            <p:nvSpPr>
              <p:cNvPr id="53" name="Oval 52">
                <a:extLst>
                  <a:ext uri="{FF2B5EF4-FFF2-40B4-BE49-F238E27FC236}">
                    <a16:creationId xmlns:a16="http://schemas.microsoft.com/office/drawing/2014/main" id="{8A9FA714-75D1-CCA5-D038-81F6D0F76E3B}"/>
                  </a:ext>
                </a:extLst>
              </p:cNvPr>
              <p:cNvSpPr/>
              <p:nvPr/>
            </p:nvSpPr>
            <p:spPr>
              <a:xfrm>
                <a:off x="451756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A9F2E0AF-992B-3CBE-A4B4-C7B350CD0458}"/>
                  </a:ext>
                </a:extLst>
              </p:cNvPr>
              <p:cNvSpPr/>
              <p:nvPr/>
            </p:nvSpPr>
            <p:spPr>
              <a:xfrm>
                <a:off x="4517565" y="2928400"/>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FF424A75-5253-3360-6FB2-DC4BC71BD9F5}"/>
                  </a:ext>
                </a:extLst>
              </p:cNvPr>
              <p:cNvSpPr/>
              <p:nvPr/>
            </p:nvSpPr>
            <p:spPr>
              <a:xfrm>
                <a:off x="4517565" y="356328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7C574B1-2C34-EC30-2635-E03E042B4C7A}"/>
                  </a:ext>
                </a:extLst>
              </p:cNvPr>
              <p:cNvSpPr/>
              <p:nvPr/>
            </p:nvSpPr>
            <p:spPr>
              <a:xfrm>
                <a:off x="4517565" y="4198176"/>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9C2112A3-9B82-E753-4E32-2892D97C2122}"/>
                </a:ext>
              </a:extLst>
            </p:cNvPr>
            <p:cNvGrpSpPr/>
            <p:nvPr/>
          </p:nvGrpSpPr>
          <p:grpSpPr>
            <a:xfrm>
              <a:off x="5581952" y="2311204"/>
              <a:ext cx="457200" cy="2361864"/>
              <a:chOff x="4517565" y="2293512"/>
              <a:chExt cx="457200" cy="2361864"/>
            </a:xfrm>
          </p:grpSpPr>
          <p:sp>
            <p:nvSpPr>
              <p:cNvPr id="49" name="Oval 48">
                <a:extLst>
                  <a:ext uri="{FF2B5EF4-FFF2-40B4-BE49-F238E27FC236}">
                    <a16:creationId xmlns:a16="http://schemas.microsoft.com/office/drawing/2014/main" id="{22B23676-1C52-37EE-8FA5-A7E673DBE05A}"/>
                  </a:ext>
                </a:extLst>
              </p:cNvPr>
              <p:cNvSpPr/>
              <p:nvPr/>
            </p:nvSpPr>
            <p:spPr>
              <a:xfrm>
                <a:off x="451756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446E0934-C1BC-C6BD-E111-EFF11ABE7448}"/>
                  </a:ext>
                </a:extLst>
              </p:cNvPr>
              <p:cNvSpPr/>
              <p:nvPr/>
            </p:nvSpPr>
            <p:spPr>
              <a:xfrm>
                <a:off x="4517565" y="2928400"/>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C04D223D-FEA7-86A2-0686-E3AE6C663789}"/>
                  </a:ext>
                </a:extLst>
              </p:cNvPr>
              <p:cNvSpPr/>
              <p:nvPr/>
            </p:nvSpPr>
            <p:spPr>
              <a:xfrm>
                <a:off x="4517565" y="356328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C3E59602-A9CE-D34C-D7AD-8233C35D6FE0}"/>
                  </a:ext>
                </a:extLst>
              </p:cNvPr>
              <p:cNvSpPr/>
              <p:nvPr/>
            </p:nvSpPr>
            <p:spPr>
              <a:xfrm>
                <a:off x="4517565" y="4198176"/>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9" name="Straight Connector 8">
              <a:extLst>
                <a:ext uri="{FF2B5EF4-FFF2-40B4-BE49-F238E27FC236}">
                  <a16:creationId xmlns:a16="http://schemas.microsoft.com/office/drawing/2014/main" id="{241D6F66-BC4C-2CB8-B7BE-E7CBF3D2E636}"/>
                </a:ext>
              </a:extLst>
            </p:cNvPr>
            <p:cNvCxnSpPr>
              <a:stCxn id="60" idx="6"/>
              <a:endCxn id="53" idx="2"/>
            </p:cNvCxnSpPr>
            <p:nvPr/>
          </p:nvCxnSpPr>
          <p:spPr>
            <a:xfrm flipV="1">
              <a:off x="3784600" y="2539804"/>
              <a:ext cx="670076" cy="318902"/>
            </a:xfrm>
            <a:prstGeom prst="line">
              <a:avLst/>
            </a:prstGeom>
            <a:ln>
              <a:solidFill>
                <a:schemeClr val="tx2">
                  <a:lumMod val="50000"/>
                </a:schemeClr>
              </a:solidFill>
            </a:ln>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8BC95C46-CB7F-B463-B40B-5F000235B1E0}"/>
                </a:ext>
              </a:extLst>
            </p:cNvPr>
            <p:cNvCxnSpPr>
              <a:stCxn id="60" idx="6"/>
              <a:endCxn id="54" idx="2"/>
            </p:cNvCxnSpPr>
            <p:nvPr/>
          </p:nvCxnSpPr>
          <p:spPr>
            <a:xfrm>
              <a:off x="3784600" y="2858706"/>
              <a:ext cx="670076" cy="315986"/>
            </a:xfrm>
            <a:prstGeom prst="line">
              <a:avLst/>
            </a:prstGeom>
            <a:ln>
              <a:solidFill>
                <a:schemeClr val="tx2">
                  <a:lumMod val="50000"/>
                </a:schemeClr>
              </a:solidFill>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3CAB0005-2298-A4A3-C0D8-106099632758}"/>
                </a:ext>
              </a:extLst>
            </p:cNvPr>
            <p:cNvCxnSpPr>
              <a:stCxn id="61" idx="6"/>
              <a:endCxn id="54" idx="2"/>
            </p:cNvCxnSpPr>
            <p:nvPr/>
          </p:nvCxnSpPr>
          <p:spPr>
            <a:xfrm flipV="1">
              <a:off x="3784600" y="3174692"/>
              <a:ext cx="670076" cy="31744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BA77038-305B-7F0C-FCED-A98E587E1419}"/>
                </a:ext>
              </a:extLst>
            </p:cNvPr>
            <p:cNvCxnSpPr>
              <a:stCxn id="61" idx="6"/>
              <a:endCxn id="55" idx="2"/>
            </p:cNvCxnSpPr>
            <p:nvPr/>
          </p:nvCxnSpPr>
          <p:spPr>
            <a:xfrm>
              <a:off x="3784600" y="3492137"/>
              <a:ext cx="670076" cy="31744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6A62CEA-38E9-C74F-F80E-FF945BAECA90}"/>
                </a:ext>
              </a:extLst>
            </p:cNvPr>
            <p:cNvCxnSpPr>
              <a:stCxn id="62" idx="6"/>
              <a:endCxn id="55" idx="2"/>
            </p:cNvCxnSpPr>
            <p:nvPr/>
          </p:nvCxnSpPr>
          <p:spPr>
            <a:xfrm flipV="1">
              <a:off x="3784600" y="3809580"/>
              <a:ext cx="670076" cy="315987"/>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C8BC7E57-115E-CC9F-C342-ADB85128CFFD}"/>
                </a:ext>
              </a:extLst>
            </p:cNvPr>
            <p:cNvCxnSpPr>
              <a:stCxn id="62" idx="6"/>
              <a:endCxn id="56" idx="2"/>
            </p:cNvCxnSpPr>
            <p:nvPr/>
          </p:nvCxnSpPr>
          <p:spPr>
            <a:xfrm>
              <a:off x="3784600" y="4125567"/>
              <a:ext cx="670076" cy="31890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5A8DCF8-78FE-8669-B7C7-71EB5AE0E777}"/>
                </a:ext>
              </a:extLst>
            </p:cNvPr>
            <p:cNvCxnSpPr>
              <a:stCxn id="62" idx="6"/>
            </p:cNvCxnSpPr>
            <p:nvPr/>
          </p:nvCxnSpPr>
          <p:spPr>
            <a:xfrm flipV="1">
              <a:off x="3784600" y="3174692"/>
              <a:ext cx="670076" cy="95087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5125408E-D7CE-A173-46E7-1DEF6BFD900A}"/>
                </a:ext>
              </a:extLst>
            </p:cNvPr>
            <p:cNvCxnSpPr>
              <a:endCxn id="53" idx="2"/>
            </p:cNvCxnSpPr>
            <p:nvPr/>
          </p:nvCxnSpPr>
          <p:spPr>
            <a:xfrm flipV="1">
              <a:off x="3795486" y="2539804"/>
              <a:ext cx="659190" cy="158576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62622C6B-975C-C51E-6D51-29547860A0FB}"/>
                </a:ext>
              </a:extLst>
            </p:cNvPr>
            <p:cNvCxnSpPr>
              <a:stCxn id="61" idx="6"/>
              <a:endCxn id="56" idx="2"/>
            </p:cNvCxnSpPr>
            <p:nvPr/>
          </p:nvCxnSpPr>
          <p:spPr>
            <a:xfrm>
              <a:off x="3784600" y="3492137"/>
              <a:ext cx="670076" cy="95233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8B8CE1A8-E2CA-8815-3D24-B6034CB45970}"/>
                </a:ext>
              </a:extLst>
            </p:cNvPr>
            <p:cNvCxnSpPr>
              <a:endCxn id="53" idx="2"/>
            </p:cNvCxnSpPr>
            <p:nvPr/>
          </p:nvCxnSpPr>
          <p:spPr>
            <a:xfrm flipV="1">
              <a:off x="3795486" y="2539804"/>
              <a:ext cx="659190"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5C8824B6-3CAB-33D3-B6D1-E86E76EB9C8D}"/>
                </a:ext>
              </a:extLst>
            </p:cNvPr>
            <p:cNvCxnSpPr>
              <a:stCxn id="60" idx="6"/>
              <a:endCxn id="55" idx="2"/>
            </p:cNvCxnSpPr>
            <p:nvPr/>
          </p:nvCxnSpPr>
          <p:spPr>
            <a:xfrm>
              <a:off x="3784600" y="2858706"/>
              <a:ext cx="670076"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CE217966-01AD-F7FD-6F49-E439211F45B1}"/>
                </a:ext>
              </a:extLst>
            </p:cNvPr>
            <p:cNvCxnSpPr>
              <a:stCxn id="60" idx="6"/>
              <a:endCxn id="56" idx="2"/>
            </p:cNvCxnSpPr>
            <p:nvPr/>
          </p:nvCxnSpPr>
          <p:spPr>
            <a:xfrm>
              <a:off x="3784600" y="2858706"/>
              <a:ext cx="670076" cy="158576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5F31C1F4-98E9-AF9E-69D1-32DA024D7D0E}"/>
                </a:ext>
              </a:extLst>
            </p:cNvPr>
            <p:cNvCxnSpPr>
              <a:stCxn id="53" idx="6"/>
              <a:endCxn id="49" idx="2"/>
            </p:cNvCxnSpPr>
            <p:nvPr/>
          </p:nvCxnSpPr>
          <p:spPr>
            <a:xfrm>
              <a:off x="4911876" y="2539804"/>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03F1FBAE-FE2E-BDE7-CAF7-AE7ED53B13E7}"/>
                </a:ext>
              </a:extLst>
            </p:cNvPr>
            <p:cNvCxnSpPr>
              <a:stCxn id="54" idx="6"/>
              <a:endCxn id="50" idx="2"/>
            </p:cNvCxnSpPr>
            <p:nvPr/>
          </p:nvCxnSpPr>
          <p:spPr>
            <a:xfrm>
              <a:off x="4911876" y="3174692"/>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FE4AEF6A-0937-E4B1-0126-EA10C44699E6}"/>
                </a:ext>
              </a:extLst>
            </p:cNvPr>
            <p:cNvCxnSpPr>
              <a:stCxn id="55" idx="6"/>
              <a:endCxn id="51" idx="2"/>
            </p:cNvCxnSpPr>
            <p:nvPr/>
          </p:nvCxnSpPr>
          <p:spPr>
            <a:xfrm>
              <a:off x="4911876" y="3809580"/>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C6A686CE-2CBE-8887-33C1-93BDD45D8FAB}"/>
                </a:ext>
              </a:extLst>
            </p:cNvPr>
            <p:cNvCxnSpPr>
              <a:stCxn id="56" idx="6"/>
              <a:endCxn id="52" idx="2"/>
            </p:cNvCxnSpPr>
            <p:nvPr/>
          </p:nvCxnSpPr>
          <p:spPr>
            <a:xfrm>
              <a:off x="4911876" y="4444468"/>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2B854200-AE7A-678D-172A-58863263BAE4}"/>
                </a:ext>
              </a:extLst>
            </p:cNvPr>
            <p:cNvCxnSpPr>
              <a:cxnSpLocks/>
              <a:stCxn id="53" idx="6"/>
              <a:endCxn id="50" idx="2"/>
            </p:cNvCxnSpPr>
            <p:nvPr/>
          </p:nvCxnSpPr>
          <p:spPr>
            <a:xfrm>
              <a:off x="4911876" y="2539804"/>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04D7CB67-D389-74F9-1065-DC0CB6C918AD}"/>
                </a:ext>
              </a:extLst>
            </p:cNvPr>
            <p:cNvCxnSpPr>
              <a:cxnSpLocks/>
              <a:stCxn id="53" idx="6"/>
              <a:endCxn id="51" idx="2"/>
            </p:cNvCxnSpPr>
            <p:nvPr/>
          </p:nvCxnSpPr>
          <p:spPr>
            <a:xfrm>
              <a:off x="4911876" y="2539804"/>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C30E27EA-20AE-B4FD-EE06-E6B052D9EFF1}"/>
                </a:ext>
              </a:extLst>
            </p:cNvPr>
            <p:cNvCxnSpPr>
              <a:cxnSpLocks/>
              <a:stCxn id="53" idx="6"/>
              <a:endCxn id="52" idx="2"/>
            </p:cNvCxnSpPr>
            <p:nvPr/>
          </p:nvCxnSpPr>
          <p:spPr>
            <a:xfrm>
              <a:off x="4911876" y="2539804"/>
              <a:ext cx="670076" cy="190466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65DB728D-B8D6-60A0-EDE4-7512ECB9A9DE}"/>
                </a:ext>
              </a:extLst>
            </p:cNvPr>
            <p:cNvCxnSpPr>
              <a:cxnSpLocks/>
              <a:stCxn id="54" idx="6"/>
              <a:endCxn id="49" idx="2"/>
            </p:cNvCxnSpPr>
            <p:nvPr/>
          </p:nvCxnSpPr>
          <p:spPr>
            <a:xfrm flipV="1">
              <a:off x="4911876" y="2539804"/>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B92EDA5E-5AAC-36F0-467B-0BFAFC292476}"/>
                </a:ext>
              </a:extLst>
            </p:cNvPr>
            <p:cNvCxnSpPr>
              <a:cxnSpLocks/>
              <a:stCxn id="54" idx="6"/>
              <a:endCxn id="51" idx="2"/>
            </p:cNvCxnSpPr>
            <p:nvPr/>
          </p:nvCxnSpPr>
          <p:spPr>
            <a:xfrm>
              <a:off x="4911876" y="3174692"/>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7AA91B2-015C-6B4A-1FDF-C8832F160B46}"/>
                </a:ext>
              </a:extLst>
            </p:cNvPr>
            <p:cNvCxnSpPr>
              <a:cxnSpLocks/>
              <a:stCxn id="54" idx="6"/>
              <a:endCxn id="52" idx="2"/>
            </p:cNvCxnSpPr>
            <p:nvPr/>
          </p:nvCxnSpPr>
          <p:spPr>
            <a:xfrm>
              <a:off x="4911876" y="3174692"/>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247F9CD0-FD7E-9C03-E6D6-CFFF18E9F3B7}"/>
                </a:ext>
              </a:extLst>
            </p:cNvPr>
            <p:cNvCxnSpPr>
              <a:stCxn id="55" idx="6"/>
              <a:endCxn id="49" idx="2"/>
            </p:cNvCxnSpPr>
            <p:nvPr/>
          </p:nvCxnSpPr>
          <p:spPr>
            <a:xfrm flipV="1">
              <a:off x="4911876" y="2539804"/>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ED3D27F4-7B0B-0627-E71C-2FB62B1B2496}"/>
                </a:ext>
              </a:extLst>
            </p:cNvPr>
            <p:cNvCxnSpPr>
              <a:stCxn id="55" idx="6"/>
              <a:endCxn id="52" idx="2"/>
            </p:cNvCxnSpPr>
            <p:nvPr/>
          </p:nvCxnSpPr>
          <p:spPr>
            <a:xfrm>
              <a:off x="4911876" y="3809580"/>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D3974FCB-A901-D730-3C79-048FEDBA3274}"/>
                </a:ext>
              </a:extLst>
            </p:cNvPr>
            <p:cNvCxnSpPr>
              <a:stCxn id="56" idx="6"/>
              <a:endCxn id="51" idx="2"/>
            </p:cNvCxnSpPr>
            <p:nvPr/>
          </p:nvCxnSpPr>
          <p:spPr>
            <a:xfrm flipV="1">
              <a:off x="4911876" y="3809580"/>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3A9EC263-8BA0-7110-4540-1B0FC67E7238}"/>
                </a:ext>
              </a:extLst>
            </p:cNvPr>
            <p:cNvCxnSpPr>
              <a:stCxn id="56" idx="6"/>
              <a:endCxn id="50" idx="2"/>
            </p:cNvCxnSpPr>
            <p:nvPr/>
          </p:nvCxnSpPr>
          <p:spPr>
            <a:xfrm flipV="1">
              <a:off x="4911876" y="3174692"/>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DE738BEF-90E6-EC48-DBCA-3CD766C075B2}"/>
                </a:ext>
              </a:extLst>
            </p:cNvPr>
            <p:cNvCxnSpPr>
              <a:stCxn id="55" idx="6"/>
            </p:cNvCxnSpPr>
            <p:nvPr/>
          </p:nvCxnSpPr>
          <p:spPr>
            <a:xfrm flipV="1">
              <a:off x="4911876" y="3174692"/>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3D1E0DB5-A938-96D0-DF23-26840B8BA859}"/>
                </a:ext>
              </a:extLst>
            </p:cNvPr>
            <p:cNvCxnSpPr>
              <a:stCxn id="56" idx="6"/>
              <a:endCxn id="49" idx="2"/>
            </p:cNvCxnSpPr>
            <p:nvPr/>
          </p:nvCxnSpPr>
          <p:spPr>
            <a:xfrm flipV="1">
              <a:off x="4911876" y="2539804"/>
              <a:ext cx="670076" cy="190466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F8015194-7AD2-1F84-8F6D-B54956302F80}"/>
                </a:ext>
              </a:extLst>
            </p:cNvPr>
            <p:cNvCxnSpPr>
              <a:stCxn id="49" idx="6"/>
              <a:endCxn id="57" idx="2"/>
            </p:cNvCxnSpPr>
            <p:nvPr/>
          </p:nvCxnSpPr>
          <p:spPr>
            <a:xfrm>
              <a:off x="6039152" y="2539804"/>
              <a:ext cx="670075" cy="31890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C14A09A2-E251-D7D8-D3BF-C303C11EF39F}"/>
                </a:ext>
              </a:extLst>
            </p:cNvPr>
            <p:cNvCxnSpPr>
              <a:stCxn id="49" idx="6"/>
              <a:endCxn id="58" idx="2"/>
            </p:cNvCxnSpPr>
            <p:nvPr/>
          </p:nvCxnSpPr>
          <p:spPr>
            <a:xfrm>
              <a:off x="6039152" y="2539804"/>
              <a:ext cx="670075" cy="95233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70B0F5FF-1988-DFEC-EF9A-05A811133A52}"/>
                </a:ext>
              </a:extLst>
            </p:cNvPr>
            <p:cNvCxnSpPr>
              <a:stCxn id="49" idx="6"/>
              <a:endCxn id="59" idx="2"/>
            </p:cNvCxnSpPr>
            <p:nvPr/>
          </p:nvCxnSpPr>
          <p:spPr>
            <a:xfrm>
              <a:off x="6039152" y="2539804"/>
              <a:ext cx="670075" cy="158576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9BE7A65A-88C4-8864-3D15-7585DEB2C336}"/>
                </a:ext>
              </a:extLst>
            </p:cNvPr>
            <p:cNvCxnSpPr>
              <a:stCxn id="50" idx="6"/>
              <a:endCxn id="57" idx="2"/>
            </p:cNvCxnSpPr>
            <p:nvPr/>
          </p:nvCxnSpPr>
          <p:spPr>
            <a:xfrm flipV="1">
              <a:off x="6039152" y="2858706"/>
              <a:ext cx="670075" cy="31598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A95A1238-1F8A-1C21-7744-9A2DCAE4D085}"/>
                </a:ext>
              </a:extLst>
            </p:cNvPr>
            <p:cNvCxnSpPr>
              <a:stCxn id="50" idx="6"/>
              <a:endCxn id="58" idx="2"/>
            </p:cNvCxnSpPr>
            <p:nvPr/>
          </p:nvCxnSpPr>
          <p:spPr>
            <a:xfrm>
              <a:off x="6039152" y="3174692"/>
              <a:ext cx="670075" cy="31744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8FF7FA6-5EDF-7EA5-AD96-0C1B51617665}"/>
                </a:ext>
              </a:extLst>
            </p:cNvPr>
            <p:cNvCxnSpPr>
              <a:stCxn id="50" idx="6"/>
              <a:endCxn id="59" idx="2"/>
            </p:cNvCxnSpPr>
            <p:nvPr/>
          </p:nvCxnSpPr>
          <p:spPr>
            <a:xfrm>
              <a:off x="6039152" y="3174692"/>
              <a:ext cx="670075" cy="95087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3E478069-56A4-9B9C-CA13-8CCA86822DBD}"/>
                </a:ext>
              </a:extLst>
            </p:cNvPr>
            <p:cNvCxnSpPr>
              <a:stCxn id="51" idx="6"/>
              <a:endCxn id="57" idx="2"/>
            </p:cNvCxnSpPr>
            <p:nvPr/>
          </p:nvCxnSpPr>
          <p:spPr>
            <a:xfrm flipV="1">
              <a:off x="6039152" y="2858706"/>
              <a:ext cx="670075"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00F07C41-FEC8-B143-6BE1-7EE182023A22}"/>
                </a:ext>
              </a:extLst>
            </p:cNvPr>
            <p:cNvCxnSpPr>
              <a:stCxn id="51" idx="6"/>
              <a:endCxn id="58" idx="2"/>
            </p:cNvCxnSpPr>
            <p:nvPr/>
          </p:nvCxnSpPr>
          <p:spPr>
            <a:xfrm flipV="1">
              <a:off x="6039152" y="3492137"/>
              <a:ext cx="670075" cy="31744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46BB4124-39B5-D778-0DFC-02A7F85295F9}"/>
                </a:ext>
              </a:extLst>
            </p:cNvPr>
            <p:cNvCxnSpPr>
              <a:stCxn id="51" idx="6"/>
              <a:endCxn id="59" idx="2"/>
            </p:cNvCxnSpPr>
            <p:nvPr/>
          </p:nvCxnSpPr>
          <p:spPr>
            <a:xfrm>
              <a:off x="6039152" y="3809580"/>
              <a:ext cx="670075" cy="315987"/>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A5B48A1-1F15-6C1C-6CF6-9CB09B69F3A7}"/>
                </a:ext>
              </a:extLst>
            </p:cNvPr>
            <p:cNvCxnSpPr>
              <a:stCxn id="52" idx="6"/>
              <a:endCxn id="57" idx="2"/>
            </p:cNvCxnSpPr>
            <p:nvPr/>
          </p:nvCxnSpPr>
          <p:spPr>
            <a:xfrm flipV="1">
              <a:off x="6039152" y="2858706"/>
              <a:ext cx="670075" cy="158576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C312269C-E94A-0D17-DFA0-BDCC64FBC2CB}"/>
                </a:ext>
              </a:extLst>
            </p:cNvPr>
            <p:cNvCxnSpPr>
              <a:stCxn id="52" idx="6"/>
              <a:endCxn id="58" idx="2"/>
            </p:cNvCxnSpPr>
            <p:nvPr/>
          </p:nvCxnSpPr>
          <p:spPr>
            <a:xfrm flipV="1">
              <a:off x="6039152" y="3492137"/>
              <a:ext cx="670075" cy="95233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182EDFC2-455F-C28D-DF27-B26ED36806B3}"/>
                </a:ext>
              </a:extLst>
            </p:cNvPr>
            <p:cNvCxnSpPr>
              <a:stCxn id="52" idx="6"/>
              <a:endCxn id="59" idx="2"/>
            </p:cNvCxnSpPr>
            <p:nvPr/>
          </p:nvCxnSpPr>
          <p:spPr>
            <a:xfrm flipV="1">
              <a:off x="6039152" y="4125567"/>
              <a:ext cx="670075" cy="31890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grpSp>
      <p:grpSp>
        <p:nvGrpSpPr>
          <p:cNvPr id="63" name="Group 62">
            <a:extLst>
              <a:ext uri="{FF2B5EF4-FFF2-40B4-BE49-F238E27FC236}">
                <a16:creationId xmlns:a16="http://schemas.microsoft.com/office/drawing/2014/main" id="{85720973-C455-87E3-294E-81C430D1A82A}"/>
              </a:ext>
            </a:extLst>
          </p:cNvPr>
          <p:cNvGrpSpPr/>
          <p:nvPr/>
        </p:nvGrpSpPr>
        <p:grpSpPr>
          <a:xfrm>
            <a:off x="1337943" y="4330835"/>
            <a:ext cx="2067955" cy="370410"/>
            <a:chOff x="1193601" y="4423688"/>
            <a:chExt cx="2067955" cy="370410"/>
          </a:xfrm>
        </p:grpSpPr>
        <p:sp>
          <p:nvSpPr>
            <p:cNvPr id="64" name="TextBox 63">
              <a:extLst>
                <a:ext uri="{FF2B5EF4-FFF2-40B4-BE49-F238E27FC236}">
                  <a16:creationId xmlns:a16="http://schemas.microsoft.com/office/drawing/2014/main" id="{17498276-4340-A723-DF08-2D9EE118B01E}"/>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65" name="TextBox 64">
              <a:extLst>
                <a:ext uri="{FF2B5EF4-FFF2-40B4-BE49-F238E27FC236}">
                  <a16:creationId xmlns:a16="http://schemas.microsoft.com/office/drawing/2014/main" id="{15F3DDD5-2865-9F26-97C4-174EB1D4EE75}"/>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66" name="Straight Arrow Connector 65">
              <a:extLst>
                <a:ext uri="{FF2B5EF4-FFF2-40B4-BE49-F238E27FC236}">
                  <a16:creationId xmlns:a16="http://schemas.microsoft.com/office/drawing/2014/main" id="{97B8446E-B25B-0F21-415F-21F2300BD918}"/>
                </a:ext>
              </a:extLst>
            </p:cNvPr>
            <p:cNvCxnSpPr>
              <a:stCxn id="64" idx="3"/>
              <a:endCxn id="65"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67" name="Content Placeholder 78">
            <a:extLst>
              <a:ext uri="{FF2B5EF4-FFF2-40B4-BE49-F238E27FC236}">
                <a16:creationId xmlns:a16="http://schemas.microsoft.com/office/drawing/2014/main" id="{EE09419B-3F9A-70C8-2ECB-596CE4BBA097}"/>
              </a:ext>
            </a:extLst>
          </p:cNvPr>
          <p:cNvSpPr txBox="1">
            <a:spLocks/>
          </p:cNvSpPr>
          <p:nvPr/>
        </p:nvSpPr>
        <p:spPr>
          <a:xfrm>
            <a:off x="457200" y="5164105"/>
            <a:ext cx="8229600" cy="113876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a:solidFill>
                  <a:schemeClr val="accent2">
                    <a:lumMod val="50000"/>
                  </a:schemeClr>
                </a:solidFill>
              </a:rPr>
              <a:t>The strength of a neural net stems from its connections which are much greater than for trees.</a:t>
            </a:r>
          </a:p>
        </p:txBody>
      </p:sp>
    </p:spTree>
    <p:extLst>
      <p:ext uri="{BB962C8B-B14F-4D97-AF65-F5344CB8AC3E}">
        <p14:creationId xmlns:p14="http://schemas.microsoft.com/office/powerpoint/2010/main" val="281804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barn(inVertical)">
                                      <p:cBhvr>
                                        <p:cTn id="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264A4F-296D-505B-D178-29C3516872BE}"/>
              </a:ext>
            </a:extLst>
          </p:cNvPr>
          <p:cNvSpPr>
            <a:spLocks noGrp="1"/>
          </p:cNvSpPr>
          <p:nvPr>
            <p:ph idx="1"/>
          </p:nvPr>
        </p:nvSpPr>
        <p:spPr>
          <a:xfrm>
            <a:off x="581186" y="1355905"/>
            <a:ext cx="7648414" cy="584775"/>
          </a:xfrm>
        </p:spPr>
        <p:txBody>
          <a:bodyPr/>
          <a:lstStyle/>
          <a:p>
            <a:pPr marL="0" indent="0">
              <a:buNone/>
            </a:pPr>
            <a:r>
              <a:rPr lang="en-US" sz="2400" dirty="0">
                <a:solidFill>
                  <a:schemeClr val="accent2">
                    <a:lumMod val="50000"/>
                  </a:schemeClr>
                </a:solidFill>
              </a:rPr>
              <a:t>Linear regression </a:t>
            </a:r>
            <a:r>
              <a:rPr lang="en-US" sz="2400" dirty="0"/>
              <a:t>• </a:t>
            </a:r>
            <a:r>
              <a:rPr lang="en-US" sz="2400" dirty="0">
                <a:solidFill>
                  <a:schemeClr val="accent2">
                    <a:lumMod val="50000"/>
                  </a:schemeClr>
                </a:solidFill>
              </a:rPr>
              <a:t>Random forest </a:t>
            </a:r>
            <a:r>
              <a:rPr lang="en-US" sz="2400" dirty="0"/>
              <a:t>• </a:t>
            </a:r>
            <a:r>
              <a:rPr lang="en-US" sz="2400" dirty="0">
                <a:solidFill>
                  <a:schemeClr val="accent2">
                    <a:lumMod val="50000"/>
                  </a:schemeClr>
                </a:solidFill>
              </a:rPr>
              <a:t>Deep machine learning</a:t>
            </a:r>
          </a:p>
          <a:p>
            <a:pPr marL="0" indent="0">
              <a:buNone/>
            </a:pPr>
            <a:endParaRPr lang="en-US" dirty="0"/>
          </a:p>
        </p:txBody>
      </p:sp>
      <p:sp>
        <p:nvSpPr>
          <p:cNvPr id="3" name="Title 2">
            <a:extLst>
              <a:ext uri="{FF2B5EF4-FFF2-40B4-BE49-F238E27FC236}">
                <a16:creationId xmlns:a16="http://schemas.microsoft.com/office/drawing/2014/main" id="{6958EFE4-2DC1-A418-17D0-1A81ECEADFAD}"/>
              </a:ext>
            </a:extLst>
          </p:cNvPr>
          <p:cNvSpPr>
            <a:spLocks noGrp="1"/>
          </p:cNvSpPr>
          <p:nvPr>
            <p:ph type="title"/>
          </p:nvPr>
        </p:nvSpPr>
        <p:spPr/>
        <p:txBody>
          <a:bodyPr/>
          <a:lstStyle/>
          <a:p>
            <a:r>
              <a:rPr lang="en-US" dirty="0"/>
              <a:t>Artificial Intelligence</a:t>
            </a:r>
          </a:p>
        </p:txBody>
      </p:sp>
      <p:sp>
        <p:nvSpPr>
          <p:cNvPr id="21" name="TextBox 20">
            <a:extLst>
              <a:ext uri="{FF2B5EF4-FFF2-40B4-BE49-F238E27FC236}">
                <a16:creationId xmlns:a16="http://schemas.microsoft.com/office/drawing/2014/main" id="{FD20C5FF-B4AE-F50F-B246-4ABE18BD2F75}"/>
              </a:ext>
            </a:extLst>
          </p:cNvPr>
          <p:cNvSpPr txBox="1"/>
          <p:nvPr/>
        </p:nvSpPr>
        <p:spPr>
          <a:xfrm>
            <a:off x="753778" y="2086874"/>
            <a:ext cx="7648414" cy="1569660"/>
          </a:xfrm>
          <a:prstGeom prst="rect">
            <a:avLst/>
          </a:prstGeom>
          <a:noFill/>
        </p:spPr>
        <p:txBody>
          <a:bodyPr wrap="square" rtlCol="0">
            <a:spAutoFit/>
          </a:bodyPr>
          <a:lstStyle/>
          <a:p>
            <a:r>
              <a:rPr lang="en-US" sz="3200" dirty="0"/>
              <a:t>All AI methods are simply a way to find a good mapping from one set of data to another. </a:t>
            </a:r>
          </a:p>
        </p:txBody>
      </p:sp>
      <p:grpSp>
        <p:nvGrpSpPr>
          <p:cNvPr id="24" name="Group 23">
            <a:extLst>
              <a:ext uri="{FF2B5EF4-FFF2-40B4-BE49-F238E27FC236}">
                <a16:creationId xmlns:a16="http://schemas.microsoft.com/office/drawing/2014/main" id="{0A51F063-6CCB-29AC-5D24-59996FCDC0B2}"/>
              </a:ext>
            </a:extLst>
          </p:cNvPr>
          <p:cNvGrpSpPr/>
          <p:nvPr/>
        </p:nvGrpSpPr>
        <p:grpSpPr>
          <a:xfrm>
            <a:off x="2734935" y="4178368"/>
            <a:ext cx="3674129" cy="584776"/>
            <a:chOff x="1986262" y="3982667"/>
            <a:chExt cx="3674129" cy="584776"/>
          </a:xfrm>
        </p:grpSpPr>
        <p:sp>
          <p:nvSpPr>
            <p:cNvPr id="5" name="TextBox 4">
              <a:extLst>
                <a:ext uri="{FF2B5EF4-FFF2-40B4-BE49-F238E27FC236}">
                  <a16:creationId xmlns:a16="http://schemas.microsoft.com/office/drawing/2014/main" id="{2300F7FB-59E6-0698-7988-66E863E34679}"/>
                </a:ext>
              </a:extLst>
            </p:cNvPr>
            <p:cNvSpPr txBox="1"/>
            <p:nvPr/>
          </p:nvSpPr>
          <p:spPr>
            <a:xfrm>
              <a:off x="1986262" y="3982668"/>
              <a:ext cx="1371600" cy="584775"/>
            </a:xfrm>
            <a:prstGeom prst="rect">
              <a:avLst/>
            </a:prstGeom>
            <a:noFill/>
            <a:ln>
              <a:solidFill>
                <a:schemeClr val="tx2">
                  <a:lumMod val="50000"/>
                </a:schemeClr>
              </a:solidFill>
            </a:ln>
            <a:effectLst>
              <a:outerShdw blurRad="50800" dist="38100" dir="2700000" algn="tl" rotWithShape="0">
                <a:prstClr val="black">
                  <a:alpha val="40000"/>
                </a:prstClr>
              </a:outerShdw>
            </a:effectLst>
          </p:spPr>
          <p:txBody>
            <a:bodyPr wrap="none" rtlCol="0">
              <a:spAutoFit/>
            </a:bodyPr>
            <a:lstStyle/>
            <a:p>
              <a:pPr algn="ctr"/>
              <a:r>
                <a:rPr lang="en-US" sz="3200" dirty="0"/>
                <a:t>input</a:t>
              </a:r>
            </a:p>
          </p:txBody>
        </p:sp>
        <p:sp>
          <p:nvSpPr>
            <p:cNvPr id="6" name="TextBox 5">
              <a:extLst>
                <a:ext uri="{FF2B5EF4-FFF2-40B4-BE49-F238E27FC236}">
                  <a16:creationId xmlns:a16="http://schemas.microsoft.com/office/drawing/2014/main" id="{D84A71C0-2D74-7D80-A79A-7E64CFF08980}"/>
                </a:ext>
              </a:extLst>
            </p:cNvPr>
            <p:cNvSpPr txBox="1"/>
            <p:nvPr/>
          </p:nvSpPr>
          <p:spPr>
            <a:xfrm>
              <a:off x="4288791" y="3982667"/>
              <a:ext cx="1371600" cy="584775"/>
            </a:xfrm>
            <a:prstGeom prst="rect">
              <a:avLst/>
            </a:prstGeom>
            <a:noFill/>
            <a:ln>
              <a:solidFill>
                <a:schemeClr val="tx2">
                  <a:lumMod val="50000"/>
                </a:schemeClr>
              </a:solidFill>
            </a:ln>
            <a:effectLst>
              <a:outerShdw blurRad="50800" dist="38100" dir="2700000" algn="tl" rotWithShape="0">
                <a:prstClr val="black">
                  <a:alpha val="40000"/>
                </a:prstClr>
              </a:outerShdw>
            </a:effectLst>
          </p:spPr>
          <p:txBody>
            <a:bodyPr wrap="none" rtlCol="0">
              <a:spAutoFit/>
            </a:bodyPr>
            <a:lstStyle/>
            <a:p>
              <a:pPr algn="ctr"/>
              <a:r>
                <a:rPr lang="en-US" sz="3200" dirty="0"/>
                <a:t>output</a:t>
              </a:r>
            </a:p>
          </p:txBody>
        </p:sp>
        <p:cxnSp>
          <p:nvCxnSpPr>
            <p:cNvPr id="23" name="Straight Arrow Connector 22">
              <a:extLst>
                <a:ext uri="{FF2B5EF4-FFF2-40B4-BE49-F238E27FC236}">
                  <a16:creationId xmlns:a16="http://schemas.microsoft.com/office/drawing/2014/main" id="{BE42ACC9-615D-5521-DD2B-3FD9ADDE050F}"/>
                </a:ext>
              </a:extLst>
            </p:cNvPr>
            <p:cNvCxnSpPr>
              <a:stCxn id="5" idx="3"/>
              <a:endCxn id="6" idx="1"/>
            </p:cNvCxnSpPr>
            <p:nvPr/>
          </p:nvCxnSpPr>
          <p:spPr>
            <a:xfrm flipV="1">
              <a:off x="3357862" y="4275055"/>
              <a:ext cx="930929"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4" name="TextBox 3">
            <a:extLst>
              <a:ext uri="{FF2B5EF4-FFF2-40B4-BE49-F238E27FC236}">
                <a16:creationId xmlns:a16="http://schemas.microsoft.com/office/drawing/2014/main" id="{09FA8721-050D-BC27-4DD1-CBE040F53C57}"/>
              </a:ext>
            </a:extLst>
          </p:cNvPr>
          <p:cNvSpPr txBox="1"/>
          <p:nvPr/>
        </p:nvSpPr>
        <p:spPr>
          <a:xfrm>
            <a:off x="747792" y="5284978"/>
            <a:ext cx="7648414" cy="584775"/>
          </a:xfrm>
          <a:prstGeom prst="rect">
            <a:avLst/>
          </a:prstGeom>
          <a:noFill/>
        </p:spPr>
        <p:txBody>
          <a:bodyPr wrap="square" rtlCol="0">
            <a:spAutoFit/>
          </a:bodyPr>
          <a:lstStyle/>
          <a:p>
            <a:pPr algn="ctr"/>
            <a:r>
              <a:rPr lang="en-US" sz="3200" dirty="0">
                <a:solidFill>
                  <a:schemeClr val="accent2">
                    <a:lumMod val="50000"/>
                  </a:schemeClr>
                </a:solidFill>
              </a:rPr>
              <a:t>Maps will not take over the world! </a:t>
            </a:r>
          </a:p>
        </p:txBody>
      </p:sp>
    </p:spTree>
    <p:extLst>
      <p:ext uri="{BB962C8B-B14F-4D97-AF65-F5344CB8AC3E}">
        <p14:creationId xmlns:p14="http://schemas.microsoft.com/office/powerpoint/2010/main" val="374835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1299FE-4D21-4ADB-A1E9-0FADAAB4C64B}"/>
              </a:ext>
            </a:extLst>
          </p:cNvPr>
          <p:cNvSpPr/>
          <p:nvPr/>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effectLst>
                  <a:outerShdw blurRad="38100" dist="38100" dir="2700000" algn="tl">
                    <a:srgbClr val="000000">
                      <a:alpha val="43137"/>
                    </a:srgbClr>
                  </a:outerShdw>
                </a:effectLst>
              </a:rPr>
              <a:t>Questions?</a:t>
            </a:r>
          </a:p>
        </p:txBody>
      </p:sp>
      <p:sp>
        <p:nvSpPr>
          <p:cNvPr id="3" name="Title 2"/>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06622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0070"/>
            <a:ext cx="8229600" cy="2383548"/>
          </a:xfrm>
        </p:spPr>
        <p:txBody>
          <a:bodyPr/>
          <a:lstStyle/>
          <a:p>
            <a:pPr marL="0" indent="0" algn="just">
              <a:buNone/>
            </a:pPr>
            <a:endParaRPr lang="en-US" altLang="en-US" sz="1800" dirty="0"/>
          </a:p>
          <a:p>
            <a:pPr marL="0" indent="0" algn="just">
              <a:buNone/>
            </a:pPr>
            <a:r>
              <a:rPr lang="en-US" altLang="en-US" sz="1800" dirty="0"/>
              <a:t>Copyright © University of Connecticut Information Technology Services 2019.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
        <p:nvSpPr>
          <p:cNvPr id="3" name="Title 2"/>
          <p:cNvSpPr>
            <a:spLocks noGrp="1"/>
          </p:cNvSpPr>
          <p:nvPr>
            <p:ph type="title"/>
          </p:nvPr>
        </p:nvSpPr>
        <p:spPr/>
        <p:txBody>
          <a:bodyPr/>
          <a:lstStyle/>
          <a:p>
            <a:r>
              <a:rPr lang="en-US" dirty="0"/>
              <a:t>Copyright</a:t>
            </a:r>
          </a:p>
        </p:txBody>
      </p:sp>
    </p:spTree>
    <p:extLst>
      <p:ext uri="{BB962C8B-B14F-4D97-AF65-F5344CB8AC3E}">
        <p14:creationId xmlns:p14="http://schemas.microsoft.com/office/powerpoint/2010/main" val="2743782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932E54-AC21-B77F-9A0C-C6A278578092}"/>
              </a:ext>
            </a:extLst>
          </p:cNvPr>
          <p:cNvSpPr>
            <a:spLocks noGrp="1"/>
          </p:cNvSpPr>
          <p:nvPr>
            <p:ph type="title"/>
          </p:nvPr>
        </p:nvSpPr>
        <p:spPr/>
        <p:txBody>
          <a:bodyPr/>
          <a:lstStyle/>
          <a:p>
            <a:r>
              <a:rPr lang="en-US" dirty="0"/>
              <a:t>objects</a:t>
            </a:r>
            <a:br>
              <a:rPr lang="en-US" dirty="0"/>
            </a:br>
            <a:endParaRPr lang="en-US" dirty="0"/>
          </a:p>
        </p:txBody>
      </p:sp>
      <p:sp>
        <p:nvSpPr>
          <p:cNvPr id="16" name="TextBox 15">
            <a:extLst>
              <a:ext uri="{FF2B5EF4-FFF2-40B4-BE49-F238E27FC236}">
                <a16:creationId xmlns:a16="http://schemas.microsoft.com/office/drawing/2014/main" id="{5DDCA306-C901-0366-9C5C-C6E83F4EE3F7}"/>
              </a:ext>
            </a:extLst>
          </p:cNvPr>
          <p:cNvSpPr txBox="1"/>
          <p:nvPr/>
        </p:nvSpPr>
        <p:spPr>
          <a:xfrm>
            <a:off x="2685702" y="1203849"/>
            <a:ext cx="312906" cy="584775"/>
          </a:xfrm>
          <a:prstGeom prst="rect">
            <a:avLst/>
          </a:prstGeom>
          <a:noFill/>
        </p:spPr>
        <p:txBody>
          <a:bodyPr wrap="none" rtlCol="0">
            <a:spAutoFit/>
          </a:bodyPr>
          <a:lstStyle/>
          <a:p>
            <a:r>
              <a:rPr lang="en-US" sz="3200" dirty="0"/>
              <a:t>⋮</a:t>
            </a:r>
          </a:p>
        </p:txBody>
      </p:sp>
      <p:sp>
        <p:nvSpPr>
          <p:cNvPr id="17" name="TextBox 16">
            <a:extLst>
              <a:ext uri="{FF2B5EF4-FFF2-40B4-BE49-F238E27FC236}">
                <a16:creationId xmlns:a16="http://schemas.microsoft.com/office/drawing/2014/main" id="{C889B2D2-8DF2-1574-388C-8873757858EE}"/>
              </a:ext>
            </a:extLst>
          </p:cNvPr>
          <p:cNvSpPr txBox="1"/>
          <p:nvPr/>
        </p:nvSpPr>
        <p:spPr>
          <a:xfrm>
            <a:off x="249945" y="1307546"/>
            <a:ext cx="2324547" cy="338554"/>
          </a:xfrm>
          <a:prstGeom prst="rect">
            <a:avLst/>
          </a:prstGeom>
          <a:noFill/>
        </p:spPr>
        <p:txBody>
          <a:bodyPr wrap="none" rtlCol="0">
            <a:spAutoFit/>
          </a:bodyPr>
          <a:lstStyle/>
          <a:p>
            <a:r>
              <a:rPr lang="en-US" sz="1600" dirty="0"/>
              <a:t>Vertical ellipsis is alt-8942</a:t>
            </a:r>
          </a:p>
        </p:txBody>
      </p:sp>
      <p:grpSp>
        <p:nvGrpSpPr>
          <p:cNvPr id="150" name="Group 149">
            <a:extLst>
              <a:ext uri="{FF2B5EF4-FFF2-40B4-BE49-F238E27FC236}">
                <a16:creationId xmlns:a16="http://schemas.microsoft.com/office/drawing/2014/main" id="{BE421F2A-3F39-386C-ED70-D55D35AD5D2C}"/>
              </a:ext>
            </a:extLst>
          </p:cNvPr>
          <p:cNvGrpSpPr/>
          <p:nvPr/>
        </p:nvGrpSpPr>
        <p:grpSpPr>
          <a:xfrm>
            <a:off x="5055028" y="1400573"/>
            <a:ext cx="3839027" cy="2361864"/>
            <a:chOff x="3327400" y="2311204"/>
            <a:chExt cx="3839027" cy="2361864"/>
          </a:xfrm>
        </p:grpSpPr>
        <p:grpSp>
          <p:nvGrpSpPr>
            <p:cNvPr id="31" name="Group 30">
              <a:extLst>
                <a:ext uri="{FF2B5EF4-FFF2-40B4-BE49-F238E27FC236}">
                  <a16:creationId xmlns:a16="http://schemas.microsoft.com/office/drawing/2014/main" id="{22CEFDAA-026C-01EA-8F57-AE681AD20026}"/>
                </a:ext>
              </a:extLst>
            </p:cNvPr>
            <p:cNvGrpSpPr/>
            <p:nvPr/>
          </p:nvGrpSpPr>
          <p:grpSpPr>
            <a:xfrm>
              <a:off x="3327400" y="2630106"/>
              <a:ext cx="457200" cy="1724061"/>
              <a:chOff x="3098800" y="2242967"/>
              <a:chExt cx="457200" cy="1724061"/>
            </a:xfrm>
          </p:grpSpPr>
          <p:sp>
            <p:nvSpPr>
              <p:cNvPr id="21" name="Oval 20">
                <a:extLst>
                  <a:ext uri="{FF2B5EF4-FFF2-40B4-BE49-F238E27FC236}">
                    <a16:creationId xmlns:a16="http://schemas.microsoft.com/office/drawing/2014/main" id="{75CE1BB9-D25F-559D-C8C8-884603B5C829}"/>
                  </a:ext>
                </a:extLst>
              </p:cNvPr>
              <p:cNvSpPr/>
              <p:nvPr/>
            </p:nvSpPr>
            <p:spPr>
              <a:xfrm>
                <a:off x="3098800" y="2242967"/>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1628B71-5963-F0B9-E9FB-96F0F6D6B3FF}"/>
                  </a:ext>
                </a:extLst>
              </p:cNvPr>
              <p:cNvSpPr/>
              <p:nvPr/>
            </p:nvSpPr>
            <p:spPr>
              <a:xfrm>
                <a:off x="3098800" y="287639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6F61545-97C1-0D6A-51C7-C5E3B15FED03}"/>
                  </a:ext>
                </a:extLst>
              </p:cNvPr>
              <p:cNvSpPr/>
              <p:nvPr/>
            </p:nvSpPr>
            <p:spPr>
              <a:xfrm>
                <a:off x="3098800" y="350982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422301D7-49C9-0965-DB52-6E5104238A17}"/>
                </a:ext>
              </a:extLst>
            </p:cNvPr>
            <p:cNvGrpSpPr/>
            <p:nvPr/>
          </p:nvGrpSpPr>
          <p:grpSpPr>
            <a:xfrm>
              <a:off x="6709227" y="2630106"/>
              <a:ext cx="457200" cy="1724061"/>
              <a:chOff x="7453085" y="2293512"/>
              <a:chExt cx="457200" cy="1724061"/>
            </a:xfrm>
          </p:grpSpPr>
          <p:sp>
            <p:nvSpPr>
              <p:cNvPr id="24" name="Oval 23">
                <a:extLst>
                  <a:ext uri="{FF2B5EF4-FFF2-40B4-BE49-F238E27FC236}">
                    <a16:creationId xmlns:a16="http://schemas.microsoft.com/office/drawing/2014/main" id="{1110ABD1-09D1-9FEC-0503-7122B39CDD5F}"/>
                  </a:ext>
                </a:extLst>
              </p:cNvPr>
              <p:cNvSpPr/>
              <p:nvPr/>
            </p:nvSpPr>
            <p:spPr>
              <a:xfrm>
                <a:off x="745308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9B6EE9-8D7C-8D57-A656-28C7D968C2CD}"/>
                  </a:ext>
                </a:extLst>
              </p:cNvPr>
              <p:cNvSpPr/>
              <p:nvPr/>
            </p:nvSpPr>
            <p:spPr>
              <a:xfrm>
                <a:off x="7453085" y="2926943"/>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1A03FAA3-FF0F-9FCC-E83F-18C7149306D8}"/>
                  </a:ext>
                </a:extLst>
              </p:cNvPr>
              <p:cNvSpPr/>
              <p:nvPr/>
            </p:nvSpPr>
            <p:spPr>
              <a:xfrm>
                <a:off x="7453085" y="3560373"/>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CE800134-D554-E16D-EE99-371613ABD7DC}"/>
                </a:ext>
              </a:extLst>
            </p:cNvPr>
            <p:cNvGrpSpPr/>
            <p:nvPr/>
          </p:nvGrpSpPr>
          <p:grpSpPr>
            <a:xfrm>
              <a:off x="4454676" y="2311204"/>
              <a:ext cx="457200" cy="2361864"/>
              <a:chOff x="4517565" y="2293512"/>
              <a:chExt cx="457200" cy="2361864"/>
            </a:xfrm>
          </p:grpSpPr>
          <p:sp>
            <p:nvSpPr>
              <p:cNvPr id="35" name="Oval 34">
                <a:extLst>
                  <a:ext uri="{FF2B5EF4-FFF2-40B4-BE49-F238E27FC236}">
                    <a16:creationId xmlns:a16="http://schemas.microsoft.com/office/drawing/2014/main" id="{BF2DAC36-407A-73C0-C535-B4656F8587AF}"/>
                  </a:ext>
                </a:extLst>
              </p:cNvPr>
              <p:cNvSpPr/>
              <p:nvPr/>
            </p:nvSpPr>
            <p:spPr>
              <a:xfrm>
                <a:off x="451756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21062B5-4008-6519-6FF8-71EDCD4A9BDF}"/>
                  </a:ext>
                </a:extLst>
              </p:cNvPr>
              <p:cNvSpPr/>
              <p:nvPr/>
            </p:nvSpPr>
            <p:spPr>
              <a:xfrm>
                <a:off x="4517565" y="2928400"/>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7CC34E9-D177-B310-9EA0-E1EEACB4D10A}"/>
                  </a:ext>
                </a:extLst>
              </p:cNvPr>
              <p:cNvSpPr/>
              <p:nvPr/>
            </p:nvSpPr>
            <p:spPr>
              <a:xfrm>
                <a:off x="4517565" y="356328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2B5B4868-7767-68A8-B986-D314345A7B99}"/>
                  </a:ext>
                </a:extLst>
              </p:cNvPr>
              <p:cNvSpPr/>
              <p:nvPr/>
            </p:nvSpPr>
            <p:spPr>
              <a:xfrm>
                <a:off x="4517565" y="4198176"/>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A4722423-277E-EDF2-F85F-BEC992E4E1EB}"/>
                </a:ext>
              </a:extLst>
            </p:cNvPr>
            <p:cNvGrpSpPr/>
            <p:nvPr/>
          </p:nvGrpSpPr>
          <p:grpSpPr>
            <a:xfrm>
              <a:off x="5581952" y="2311204"/>
              <a:ext cx="457200" cy="2361864"/>
              <a:chOff x="4517565" y="2293512"/>
              <a:chExt cx="457200" cy="2361864"/>
            </a:xfrm>
          </p:grpSpPr>
          <p:sp>
            <p:nvSpPr>
              <p:cNvPr id="41" name="Oval 40">
                <a:extLst>
                  <a:ext uri="{FF2B5EF4-FFF2-40B4-BE49-F238E27FC236}">
                    <a16:creationId xmlns:a16="http://schemas.microsoft.com/office/drawing/2014/main" id="{69605C2C-60D6-3003-AFC6-1E194B142B16}"/>
                  </a:ext>
                </a:extLst>
              </p:cNvPr>
              <p:cNvSpPr/>
              <p:nvPr/>
            </p:nvSpPr>
            <p:spPr>
              <a:xfrm>
                <a:off x="4517565" y="2293512"/>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64AEC9A7-2031-35E9-97A3-5546A1D0A78D}"/>
                  </a:ext>
                </a:extLst>
              </p:cNvPr>
              <p:cNvSpPr/>
              <p:nvPr/>
            </p:nvSpPr>
            <p:spPr>
              <a:xfrm>
                <a:off x="4517565" y="2928400"/>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135D923-8671-02E5-9685-3C18B5C72A1E}"/>
                  </a:ext>
                </a:extLst>
              </p:cNvPr>
              <p:cNvSpPr/>
              <p:nvPr/>
            </p:nvSpPr>
            <p:spPr>
              <a:xfrm>
                <a:off x="4517565" y="3563288"/>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DF53AAC6-E99E-E15F-C9AA-399F3388DED3}"/>
                  </a:ext>
                </a:extLst>
              </p:cNvPr>
              <p:cNvSpPr/>
              <p:nvPr/>
            </p:nvSpPr>
            <p:spPr>
              <a:xfrm>
                <a:off x="4517565" y="4198176"/>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46" name="Straight Connector 45">
              <a:extLst>
                <a:ext uri="{FF2B5EF4-FFF2-40B4-BE49-F238E27FC236}">
                  <a16:creationId xmlns:a16="http://schemas.microsoft.com/office/drawing/2014/main" id="{0E3182D9-39EF-C49F-792B-2EEA74CD2556}"/>
                </a:ext>
              </a:extLst>
            </p:cNvPr>
            <p:cNvCxnSpPr>
              <a:stCxn id="21" idx="6"/>
              <a:endCxn id="35" idx="2"/>
            </p:cNvCxnSpPr>
            <p:nvPr/>
          </p:nvCxnSpPr>
          <p:spPr>
            <a:xfrm flipV="1">
              <a:off x="3784600" y="2539804"/>
              <a:ext cx="670076" cy="318902"/>
            </a:xfrm>
            <a:prstGeom prst="line">
              <a:avLst/>
            </a:prstGeom>
            <a:ln>
              <a:solidFill>
                <a:schemeClr val="tx2">
                  <a:lumMod val="50000"/>
                </a:schemeClr>
              </a:solidFill>
            </a:ln>
          </p:spPr>
          <p:style>
            <a:lnRef idx="2">
              <a:schemeClr val="dk1"/>
            </a:lnRef>
            <a:fillRef idx="0">
              <a:schemeClr val="dk1"/>
            </a:fillRef>
            <a:effectRef idx="1">
              <a:schemeClr val="dk1"/>
            </a:effectRef>
            <a:fontRef idx="minor">
              <a:schemeClr val="tx1"/>
            </a:fontRef>
          </p:style>
        </p:cxnSp>
        <p:cxnSp>
          <p:nvCxnSpPr>
            <p:cNvPr id="48" name="Straight Connector 47">
              <a:extLst>
                <a:ext uri="{FF2B5EF4-FFF2-40B4-BE49-F238E27FC236}">
                  <a16:creationId xmlns:a16="http://schemas.microsoft.com/office/drawing/2014/main" id="{6F58B112-1132-2A7B-1A49-0850E30F99A3}"/>
                </a:ext>
              </a:extLst>
            </p:cNvPr>
            <p:cNvCxnSpPr>
              <a:stCxn id="21" idx="6"/>
              <a:endCxn id="36" idx="2"/>
            </p:cNvCxnSpPr>
            <p:nvPr/>
          </p:nvCxnSpPr>
          <p:spPr>
            <a:xfrm>
              <a:off x="3784600" y="2858706"/>
              <a:ext cx="670076" cy="315986"/>
            </a:xfrm>
            <a:prstGeom prst="line">
              <a:avLst/>
            </a:prstGeom>
            <a:ln>
              <a:solidFill>
                <a:schemeClr val="tx2">
                  <a:lumMod val="50000"/>
                </a:schemeClr>
              </a:solidFill>
            </a:ln>
          </p:spPr>
          <p:style>
            <a:lnRef idx="2">
              <a:schemeClr val="dk1"/>
            </a:lnRef>
            <a:fillRef idx="0">
              <a:schemeClr val="dk1"/>
            </a:fillRef>
            <a:effectRef idx="1">
              <a:schemeClr val="dk1"/>
            </a:effectRef>
            <a:fontRef idx="minor">
              <a:schemeClr val="tx1"/>
            </a:fontRef>
          </p:style>
        </p:cxnSp>
        <p:cxnSp>
          <p:nvCxnSpPr>
            <p:cNvPr id="54" name="Straight Connector 53">
              <a:extLst>
                <a:ext uri="{FF2B5EF4-FFF2-40B4-BE49-F238E27FC236}">
                  <a16:creationId xmlns:a16="http://schemas.microsoft.com/office/drawing/2014/main" id="{BDBB7E5A-4AA4-50F5-688C-7C7632153D58}"/>
                </a:ext>
              </a:extLst>
            </p:cNvPr>
            <p:cNvCxnSpPr>
              <a:stCxn id="22" idx="6"/>
              <a:endCxn id="36" idx="2"/>
            </p:cNvCxnSpPr>
            <p:nvPr/>
          </p:nvCxnSpPr>
          <p:spPr>
            <a:xfrm flipV="1">
              <a:off x="3784600" y="3174692"/>
              <a:ext cx="670076" cy="31744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4C94D087-9E5F-5811-229F-1D88E6CD9567}"/>
                </a:ext>
              </a:extLst>
            </p:cNvPr>
            <p:cNvCxnSpPr>
              <a:stCxn id="22" idx="6"/>
              <a:endCxn id="37" idx="2"/>
            </p:cNvCxnSpPr>
            <p:nvPr/>
          </p:nvCxnSpPr>
          <p:spPr>
            <a:xfrm>
              <a:off x="3784600" y="3492137"/>
              <a:ext cx="670076" cy="31744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3D9A657B-F4F5-407A-6238-B30790CE6499}"/>
                </a:ext>
              </a:extLst>
            </p:cNvPr>
            <p:cNvCxnSpPr>
              <a:stCxn id="23" idx="6"/>
              <a:endCxn id="37" idx="2"/>
            </p:cNvCxnSpPr>
            <p:nvPr/>
          </p:nvCxnSpPr>
          <p:spPr>
            <a:xfrm flipV="1">
              <a:off x="3784600" y="3809580"/>
              <a:ext cx="670076" cy="315987"/>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7062D028-0019-8EE7-4254-F7D80AB713EB}"/>
                </a:ext>
              </a:extLst>
            </p:cNvPr>
            <p:cNvCxnSpPr>
              <a:stCxn id="23" idx="6"/>
              <a:endCxn id="38" idx="2"/>
            </p:cNvCxnSpPr>
            <p:nvPr/>
          </p:nvCxnSpPr>
          <p:spPr>
            <a:xfrm>
              <a:off x="3784600" y="4125567"/>
              <a:ext cx="670076" cy="31890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8ECB7958-CAA3-66AC-7FE8-1F168383FCE7}"/>
                </a:ext>
              </a:extLst>
            </p:cNvPr>
            <p:cNvCxnSpPr>
              <a:stCxn id="23" idx="6"/>
            </p:cNvCxnSpPr>
            <p:nvPr/>
          </p:nvCxnSpPr>
          <p:spPr>
            <a:xfrm flipV="1">
              <a:off x="3784600" y="3174692"/>
              <a:ext cx="670076" cy="95087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D9F4AFCC-FED9-D8A6-C81B-0A0F9899163D}"/>
                </a:ext>
              </a:extLst>
            </p:cNvPr>
            <p:cNvCxnSpPr>
              <a:endCxn id="35" idx="2"/>
            </p:cNvCxnSpPr>
            <p:nvPr/>
          </p:nvCxnSpPr>
          <p:spPr>
            <a:xfrm flipV="1">
              <a:off x="3795486" y="2539804"/>
              <a:ext cx="659190" cy="158576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9D1D763D-A30E-EA4D-F4E5-12AD270E44C6}"/>
                </a:ext>
              </a:extLst>
            </p:cNvPr>
            <p:cNvCxnSpPr>
              <a:stCxn id="22" idx="6"/>
              <a:endCxn id="38" idx="2"/>
            </p:cNvCxnSpPr>
            <p:nvPr/>
          </p:nvCxnSpPr>
          <p:spPr>
            <a:xfrm>
              <a:off x="3784600" y="3492137"/>
              <a:ext cx="670076" cy="95233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19727C91-83C4-6089-26E1-9491E9F135F2}"/>
                </a:ext>
              </a:extLst>
            </p:cNvPr>
            <p:cNvCxnSpPr>
              <a:endCxn id="35" idx="2"/>
            </p:cNvCxnSpPr>
            <p:nvPr/>
          </p:nvCxnSpPr>
          <p:spPr>
            <a:xfrm flipV="1">
              <a:off x="3795486" y="2539804"/>
              <a:ext cx="659190"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0A2C942B-96B6-50AD-30A5-77BAA3EE27A6}"/>
                </a:ext>
              </a:extLst>
            </p:cNvPr>
            <p:cNvCxnSpPr>
              <a:stCxn id="21" idx="6"/>
              <a:endCxn id="37" idx="2"/>
            </p:cNvCxnSpPr>
            <p:nvPr/>
          </p:nvCxnSpPr>
          <p:spPr>
            <a:xfrm>
              <a:off x="3784600" y="2858706"/>
              <a:ext cx="670076"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B632673D-1693-5363-7F47-0DEEBB504971}"/>
                </a:ext>
              </a:extLst>
            </p:cNvPr>
            <p:cNvCxnSpPr>
              <a:stCxn id="21" idx="6"/>
              <a:endCxn id="38" idx="2"/>
            </p:cNvCxnSpPr>
            <p:nvPr/>
          </p:nvCxnSpPr>
          <p:spPr>
            <a:xfrm>
              <a:off x="3784600" y="2858706"/>
              <a:ext cx="670076" cy="158576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34B88095-7C34-CF12-7400-15456FFAF298}"/>
                </a:ext>
              </a:extLst>
            </p:cNvPr>
            <p:cNvCxnSpPr>
              <a:stCxn id="35" idx="6"/>
              <a:endCxn id="41" idx="2"/>
            </p:cNvCxnSpPr>
            <p:nvPr/>
          </p:nvCxnSpPr>
          <p:spPr>
            <a:xfrm>
              <a:off x="4911876" y="2539804"/>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B6B25E4D-B2D3-DA45-A515-6F4B2F74D744}"/>
                </a:ext>
              </a:extLst>
            </p:cNvPr>
            <p:cNvCxnSpPr>
              <a:stCxn id="36" idx="6"/>
              <a:endCxn id="42" idx="2"/>
            </p:cNvCxnSpPr>
            <p:nvPr/>
          </p:nvCxnSpPr>
          <p:spPr>
            <a:xfrm>
              <a:off x="4911876" y="3174692"/>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81285E07-BC0C-A47D-EBB8-B87730440C99}"/>
                </a:ext>
              </a:extLst>
            </p:cNvPr>
            <p:cNvCxnSpPr>
              <a:stCxn id="37" idx="6"/>
              <a:endCxn id="43" idx="2"/>
            </p:cNvCxnSpPr>
            <p:nvPr/>
          </p:nvCxnSpPr>
          <p:spPr>
            <a:xfrm>
              <a:off x="4911876" y="3809580"/>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7891A02D-5930-9187-4305-5D6A0C39B8CA}"/>
                </a:ext>
              </a:extLst>
            </p:cNvPr>
            <p:cNvCxnSpPr>
              <a:stCxn id="38" idx="6"/>
              <a:endCxn id="44" idx="2"/>
            </p:cNvCxnSpPr>
            <p:nvPr/>
          </p:nvCxnSpPr>
          <p:spPr>
            <a:xfrm>
              <a:off x="4911876" y="4444468"/>
              <a:ext cx="670076"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7A012DD1-9C12-4E4F-B3F3-CE95A587DFB5}"/>
                </a:ext>
              </a:extLst>
            </p:cNvPr>
            <p:cNvCxnSpPr>
              <a:cxnSpLocks/>
              <a:stCxn id="35" idx="6"/>
              <a:endCxn id="42" idx="2"/>
            </p:cNvCxnSpPr>
            <p:nvPr/>
          </p:nvCxnSpPr>
          <p:spPr>
            <a:xfrm>
              <a:off x="4911876" y="2539804"/>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F00D604E-6772-4300-F329-6BEB47D6F1EF}"/>
                </a:ext>
              </a:extLst>
            </p:cNvPr>
            <p:cNvCxnSpPr>
              <a:cxnSpLocks/>
              <a:stCxn id="35" idx="6"/>
              <a:endCxn id="43" idx="2"/>
            </p:cNvCxnSpPr>
            <p:nvPr/>
          </p:nvCxnSpPr>
          <p:spPr>
            <a:xfrm>
              <a:off x="4911876" y="2539804"/>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7EFB562B-BCA0-220F-2150-04E7447EEF2D}"/>
                </a:ext>
              </a:extLst>
            </p:cNvPr>
            <p:cNvCxnSpPr>
              <a:cxnSpLocks/>
              <a:stCxn id="35" idx="6"/>
              <a:endCxn id="44" idx="2"/>
            </p:cNvCxnSpPr>
            <p:nvPr/>
          </p:nvCxnSpPr>
          <p:spPr>
            <a:xfrm>
              <a:off x="4911876" y="2539804"/>
              <a:ext cx="670076" cy="190466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510589C3-3B58-0F4E-01F7-BFF0F6ABFCFF}"/>
                </a:ext>
              </a:extLst>
            </p:cNvPr>
            <p:cNvCxnSpPr>
              <a:cxnSpLocks/>
              <a:stCxn id="36" idx="6"/>
              <a:endCxn id="41" idx="2"/>
            </p:cNvCxnSpPr>
            <p:nvPr/>
          </p:nvCxnSpPr>
          <p:spPr>
            <a:xfrm flipV="1">
              <a:off x="4911876" y="2539804"/>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6C246777-0F06-F084-F29E-B59D7D0117F9}"/>
                </a:ext>
              </a:extLst>
            </p:cNvPr>
            <p:cNvCxnSpPr>
              <a:cxnSpLocks/>
              <a:stCxn id="36" idx="6"/>
              <a:endCxn id="43" idx="2"/>
            </p:cNvCxnSpPr>
            <p:nvPr/>
          </p:nvCxnSpPr>
          <p:spPr>
            <a:xfrm>
              <a:off x="4911876" y="3174692"/>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0931B723-62CE-79DE-A0A0-DC528E39711E}"/>
                </a:ext>
              </a:extLst>
            </p:cNvPr>
            <p:cNvCxnSpPr>
              <a:cxnSpLocks/>
              <a:stCxn id="36" idx="6"/>
              <a:endCxn id="44" idx="2"/>
            </p:cNvCxnSpPr>
            <p:nvPr/>
          </p:nvCxnSpPr>
          <p:spPr>
            <a:xfrm>
              <a:off x="4911876" y="3174692"/>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a:extLst>
                <a:ext uri="{FF2B5EF4-FFF2-40B4-BE49-F238E27FC236}">
                  <a16:creationId xmlns:a16="http://schemas.microsoft.com/office/drawing/2014/main" id="{AD17B142-DDC9-9E8E-06FA-F93507F0617C}"/>
                </a:ext>
              </a:extLst>
            </p:cNvPr>
            <p:cNvCxnSpPr>
              <a:stCxn id="37" idx="6"/>
              <a:endCxn id="41" idx="2"/>
            </p:cNvCxnSpPr>
            <p:nvPr/>
          </p:nvCxnSpPr>
          <p:spPr>
            <a:xfrm flipV="1">
              <a:off x="4911876" y="2539804"/>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9DFD64E1-F7D5-4F3A-2B8C-E01EB736B1D6}"/>
                </a:ext>
              </a:extLst>
            </p:cNvPr>
            <p:cNvCxnSpPr>
              <a:stCxn id="37" idx="6"/>
              <a:endCxn id="44" idx="2"/>
            </p:cNvCxnSpPr>
            <p:nvPr/>
          </p:nvCxnSpPr>
          <p:spPr>
            <a:xfrm>
              <a:off x="4911876" y="3809580"/>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EF697AFC-9872-F31E-AB2F-A3E31BBF558A}"/>
                </a:ext>
              </a:extLst>
            </p:cNvPr>
            <p:cNvCxnSpPr>
              <a:stCxn id="38" idx="6"/>
              <a:endCxn id="43" idx="2"/>
            </p:cNvCxnSpPr>
            <p:nvPr/>
          </p:nvCxnSpPr>
          <p:spPr>
            <a:xfrm flipV="1">
              <a:off x="4911876" y="3809580"/>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B7EDD836-E48F-7442-8128-EDDE8540BA0D}"/>
                </a:ext>
              </a:extLst>
            </p:cNvPr>
            <p:cNvCxnSpPr>
              <a:stCxn id="38" idx="6"/>
              <a:endCxn id="42" idx="2"/>
            </p:cNvCxnSpPr>
            <p:nvPr/>
          </p:nvCxnSpPr>
          <p:spPr>
            <a:xfrm flipV="1">
              <a:off x="4911876" y="3174692"/>
              <a:ext cx="670076" cy="126977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3" name="Straight Connector 122">
              <a:extLst>
                <a:ext uri="{FF2B5EF4-FFF2-40B4-BE49-F238E27FC236}">
                  <a16:creationId xmlns:a16="http://schemas.microsoft.com/office/drawing/2014/main" id="{072D6BEE-6A59-D65C-C849-F9FD35179449}"/>
                </a:ext>
              </a:extLst>
            </p:cNvPr>
            <p:cNvCxnSpPr>
              <a:stCxn id="37" idx="6"/>
            </p:cNvCxnSpPr>
            <p:nvPr/>
          </p:nvCxnSpPr>
          <p:spPr>
            <a:xfrm flipV="1">
              <a:off x="4911876" y="3174692"/>
              <a:ext cx="670076" cy="634888"/>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a:extLst>
                <a:ext uri="{FF2B5EF4-FFF2-40B4-BE49-F238E27FC236}">
                  <a16:creationId xmlns:a16="http://schemas.microsoft.com/office/drawing/2014/main" id="{2E209CDA-26A4-7FB8-E9CD-747508A9D586}"/>
                </a:ext>
              </a:extLst>
            </p:cNvPr>
            <p:cNvCxnSpPr>
              <a:stCxn id="38" idx="6"/>
              <a:endCxn id="41" idx="2"/>
            </p:cNvCxnSpPr>
            <p:nvPr/>
          </p:nvCxnSpPr>
          <p:spPr>
            <a:xfrm flipV="1">
              <a:off x="4911876" y="2539804"/>
              <a:ext cx="670076" cy="190466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7" name="Straight Connector 126">
              <a:extLst>
                <a:ext uri="{FF2B5EF4-FFF2-40B4-BE49-F238E27FC236}">
                  <a16:creationId xmlns:a16="http://schemas.microsoft.com/office/drawing/2014/main" id="{2DF4EA2D-B581-F860-05D7-51056BE48FFB}"/>
                </a:ext>
              </a:extLst>
            </p:cNvPr>
            <p:cNvCxnSpPr>
              <a:stCxn id="41" idx="6"/>
              <a:endCxn id="24" idx="2"/>
            </p:cNvCxnSpPr>
            <p:nvPr/>
          </p:nvCxnSpPr>
          <p:spPr>
            <a:xfrm>
              <a:off x="6039152" y="2539804"/>
              <a:ext cx="670075" cy="31890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5B98EFF5-C162-2A4A-5176-E3A3D4F0B3E1}"/>
                </a:ext>
              </a:extLst>
            </p:cNvPr>
            <p:cNvCxnSpPr>
              <a:stCxn id="41" idx="6"/>
              <a:endCxn id="25" idx="2"/>
            </p:cNvCxnSpPr>
            <p:nvPr/>
          </p:nvCxnSpPr>
          <p:spPr>
            <a:xfrm>
              <a:off x="6039152" y="2539804"/>
              <a:ext cx="670075" cy="95233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E643A41C-CB5D-524E-38F4-1DF8AE7CEF80}"/>
                </a:ext>
              </a:extLst>
            </p:cNvPr>
            <p:cNvCxnSpPr>
              <a:stCxn id="41" idx="6"/>
              <a:endCxn id="26" idx="2"/>
            </p:cNvCxnSpPr>
            <p:nvPr/>
          </p:nvCxnSpPr>
          <p:spPr>
            <a:xfrm>
              <a:off x="6039152" y="2539804"/>
              <a:ext cx="670075" cy="158576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8DAA3CEA-FE7B-9BD0-B31A-B4FE17824B8A}"/>
                </a:ext>
              </a:extLst>
            </p:cNvPr>
            <p:cNvCxnSpPr>
              <a:stCxn id="42" idx="6"/>
              <a:endCxn id="24" idx="2"/>
            </p:cNvCxnSpPr>
            <p:nvPr/>
          </p:nvCxnSpPr>
          <p:spPr>
            <a:xfrm flipV="1">
              <a:off x="6039152" y="2858706"/>
              <a:ext cx="670075" cy="315986"/>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3CE58E04-CD40-5844-185F-E667BDCE39AC}"/>
                </a:ext>
              </a:extLst>
            </p:cNvPr>
            <p:cNvCxnSpPr>
              <a:stCxn id="42" idx="6"/>
              <a:endCxn id="25" idx="2"/>
            </p:cNvCxnSpPr>
            <p:nvPr/>
          </p:nvCxnSpPr>
          <p:spPr>
            <a:xfrm>
              <a:off x="6039152" y="3174692"/>
              <a:ext cx="670075" cy="31744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CA2E4E25-B7A4-7437-A8A6-F5A72179005D}"/>
                </a:ext>
              </a:extLst>
            </p:cNvPr>
            <p:cNvCxnSpPr>
              <a:stCxn id="42" idx="6"/>
              <a:endCxn id="26" idx="2"/>
            </p:cNvCxnSpPr>
            <p:nvPr/>
          </p:nvCxnSpPr>
          <p:spPr>
            <a:xfrm>
              <a:off x="6039152" y="3174692"/>
              <a:ext cx="670075" cy="950875"/>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13D39FC1-723B-E057-F271-6AA33C1B7C69}"/>
                </a:ext>
              </a:extLst>
            </p:cNvPr>
            <p:cNvCxnSpPr>
              <a:stCxn id="43" idx="6"/>
              <a:endCxn id="24" idx="2"/>
            </p:cNvCxnSpPr>
            <p:nvPr/>
          </p:nvCxnSpPr>
          <p:spPr>
            <a:xfrm flipV="1">
              <a:off x="6039152" y="2858706"/>
              <a:ext cx="670075" cy="950874"/>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18A8B7C3-3143-7A78-D0EC-D469F64CAB3C}"/>
                </a:ext>
              </a:extLst>
            </p:cNvPr>
            <p:cNvCxnSpPr>
              <a:stCxn id="43" idx="6"/>
              <a:endCxn id="25" idx="2"/>
            </p:cNvCxnSpPr>
            <p:nvPr/>
          </p:nvCxnSpPr>
          <p:spPr>
            <a:xfrm flipV="1">
              <a:off x="6039152" y="3492137"/>
              <a:ext cx="670075" cy="317443"/>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3" name="Straight Connector 142">
              <a:extLst>
                <a:ext uri="{FF2B5EF4-FFF2-40B4-BE49-F238E27FC236}">
                  <a16:creationId xmlns:a16="http://schemas.microsoft.com/office/drawing/2014/main" id="{366B41D2-8052-26D7-530C-175D5191E223}"/>
                </a:ext>
              </a:extLst>
            </p:cNvPr>
            <p:cNvCxnSpPr>
              <a:stCxn id="43" idx="6"/>
              <a:endCxn id="26" idx="2"/>
            </p:cNvCxnSpPr>
            <p:nvPr/>
          </p:nvCxnSpPr>
          <p:spPr>
            <a:xfrm>
              <a:off x="6039152" y="3809580"/>
              <a:ext cx="670075" cy="315987"/>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A35505B8-74FA-C9F9-21E1-5011A391EFD4}"/>
                </a:ext>
              </a:extLst>
            </p:cNvPr>
            <p:cNvCxnSpPr>
              <a:stCxn id="44" idx="6"/>
              <a:endCxn id="24" idx="2"/>
            </p:cNvCxnSpPr>
            <p:nvPr/>
          </p:nvCxnSpPr>
          <p:spPr>
            <a:xfrm flipV="1">
              <a:off x="6039152" y="2858706"/>
              <a:ext cx="670075" cy="1585762"/>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7" name="Straight Connector 146">
              <a:extLst>
                <a:ext uri="{FF2B5EF4-FFF2-40B4-BE49-F238E27FC236}">
                  <a16:creationId xmlns:a16="http://schemas.microsoft.com/office/drawing/2014/main" id="{5E1BD434-2D06-A386-3490-5180867C6F96}"/>
                </a:ext>
              </a:extLst>
            </p:cNvPr>
            <p:cNvCxnSpPr>
              <a:stCxn id="44" idx="6"/>
              <a:endCxn id="25" idx="2"/>
            </p:cNvCxnSpPr>
            <p:nvPr/>
          </p:nvCxnSpPr>
          <p:spPr>
            <a:xfrm flipV="1">
              <a:off x="6039152" y="3492137"/>
              <a:ext cx="670075" cy="95233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9" name="Straight Connector 148">
              <a:extLst>
                <a:ext uri="{FF2B5EF4-FFF2-40B4-BE49-F238E27FC236}">
                  <a16:creationId xmlns:a16="http://schemas.microsoft.com/office/drawing/2014/main" id="{6404BD9C-6CD7-C92B-5461-1DB6448C0473}"/>
                </a:ext>
              </a:extLst>
            </p:cNvPr>
            <p:cNvCxnSpPr>
              <a:stCxn id="44" idx="6"/>
              <a:endCxn id="26" idx="2"/>
            </p:cNvCxnSpPr>
            <p:nvPr/>
          </p:nvCxnSpPr>
          <p:spPr>
            <a:xfrm flipV="1">
              <a:off x="6039152" y="4125567"/>
              <a:ext cx="670075" cy="318901"/>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grpSp>
      <p:sp>
        <p:nvSpPr>
          <p:cNvPr id="165" name="Oval 164">
            <a:extLst>
              <a:ext uri="{FF2B5EF4-FFF2-40B4-BE49-F238E27FC236}">
                <a16:creationId xmlns:a16="http://schemas.microsoft.com/office/drawing/2014/main" id="{F21738A2-EB49-EF3E-BDE9-BD0BAF6AA946}"/>
              </a:ext>
            </a:extLst>
          </p:cNvPr>
          <p:cNvSpPr/>
          <p:nvPr/>
        </p:nvSpPr>
        <p:spPr>
          <a:xfrm>
            <a:off x="4915109" y="4421389"/>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8" name="Group 187">
            <a:extLst>
              <a:ext uri="{FF2B5EF4-FFF2-40B4-BE49-F238E27FC236}">
                <a16:creationId xmlns:a16="http://schemas.microsoft.com/office/drawing/2014/main" id="{F13FC6C3-B508-44AB-CBAC-67C8E0C8E556}"/>
              </a:ext>
            </a:extLst>
          </p:cNvPr>
          <p:cNvGrpSpPr/>
          <p:nvPr/>
        </p:nvGrpSpPr>
        <p:grpSpPr>
          <a:xfrm>
            <a:off x="6306301" y="4194254"/>
            <a:ext cx="1464108" cy="852550"/>
            <a:chOff x="2574492" y="4779537"/>
            <a:chExt cx="1464108" cy="852550"/>
          </a:xfrm>
        </p:grpSpPr>
        <p:sp>
          <p:nvSpPr>
            <p:cNvPr id="151" name="Oval 150">
              <a:extLst>
                <a:ext uri="{FF2B5EF4-FFF2-40B4-BE49-F238E27FC236}">
                  <a16:creationId xmlns:a16="http://schemas.microsoft.com/office/drawing/2014/main" id="{1E494F59-1344-4019-E7E0-3018D856FBFF}"/>
                </a:ext>
              </a:extLst>
            </p:cNvPr>
            <p:cNvSpPr/>
            <p:nvPr/>
          </p:nvSpPr>
          <p:spPr>
            <a:xfrm>
              <a:off x="3066143" y="4979849"/>
              <a:ext cx="457200" cy="45720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2" name="Straight Arrow Connector 171">
              <a:extLst>
                <a:ext uri="{FF2B5EF4-FFF2-40B4-BE49-F238E27FC236}">
                  <a16:creationId xmlns:a16="http://schemas.microsoft.com/office/drawing/2014/main" id="{888EBAA7-DE7C-AF3A-AC9E-7D9E4D81AC1F}"/>
                </a:ext>
              </a:extLst>
            </p:cNvPr>
            <p:cNvCxnSpPr>
              <a:cxnSpLocks/>
              <a:endCxn id="151" idx="2"/>
            </p:cNvCxnSpPr>
            <p:nvPr/>
          </p:nvCxnSpPr>
          <p:spPr>
            <a:xfrm>
              <a:off x="2574492" y="5208449"/>
              <a:ext cx="491651" cy="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3" name="Straight Arrow Connector 172">
              <a:extLst>
                <a:ext uri="{FF2B5EF4-FFF2-40B4-BE49-F238E27FC236}">
                  <a16:creationId xmlns:a16="http://schemas.microsoft.com/office/drawing/2014/main" id="{B42700D9-849C-1367-7FE5-25EE4B49769C}"/>
                </a:ext>
              </a:extLst>
            </p:cNvPr>
            <p:cNvCxnSpPr>
              <a:cxnSpLocks/>
              <a:endCxn id="151" idx="1"/>
            </p:cNvCxnSpPr>
            <p:nvPr/>
          </p:nvCxnSpPr>
          <p:spPr>
            <a:xfrm>
              <a:off x="2627757" y="4779537"/>
              <a:ext cx="505341" cy="26726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4" name="Straight Arrow Connector 173">
              <a:extLst>
                <a:ext uri="{FF2B5EF4-FFF2-40B4-BE49-F238E27FC236}">
                  <a16:creationId xmlns:a16="http://schemas.microsoft.com/office/drawing/2014/main" id="{E3BF5394-2573-F75F-FF96-5005F22F1339}"/>
                </a:ext>
              </a:extLst>
            </p:cNvPr>
            <p:cNvCxnSpPr>
              <a:cxnSpLocks/>
              <a:endCxn id="151" idx="3"/>
            </p:cNvCxnSpPr>
            <p:nvPr/>
          </p:nvCxnSpPr>
          <p:spPr>
            <a:xfrm flipV="1">
              <a:off x="2648124" y="5370094"/>
              <a:ext cx="484974" cy="261993"/>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5" name="Straight Arrow Connector 174">
              <a:extLst>
                <a:ext uri="{FF2B5EF4-FFF2-40B4-BE49-F238E27FC236}">
                  <a16:creationId xmlns:a16="http://schemas.microsoft.com/office/drawing/2014/main" id="{7B59F281-FC2B-61D4-F75F-9E67C542AF74}"/>
                </a:ext>
              </a:extLst>
            </p:cNvPr>
            <p:cNvCxnSpPr>
              <a:cxnSpLocks/>
              <a:stCxn id="151" idx="6"/>
            </p:cNvCxnSpPr>
            <p:nvPr/>
          </p:nvCxnSpPr>
          <p:spPr>
            <a:xfrm>
              <a:off x="3523343" y="5208449"/>
              <a:ext cx="515257" cy="1034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6" name="Straight Arrow Connector 175">
              <a:extLst>
                <a:ext uri="{FF2B5EF4-FFF2-40B4-BE49-F238E27FC236}">
                  <a16:creationId xmlns:a16="http://schemas.microsoft.com/office/drawing/2014/main" id="{D30D9376-00B5-2902-038C-B2B65B908902}"/>
                </a:ext>
              </a:extLst>
            </p:cNvPr>
            <p:cNvCxnSpPr>
              <a:cxnSpLocks/>
              <a:stCxn id="151" idx="7"/>
            </p:cNvCxnSpPr>
            <p:nvPr/>
          </p:nvCxnSpPr>
          <p:spPr>
            <a:xfrm flipV="1">
              <a:off x="3456388" y="4816642"/>
              <a:ext cx="458754" cy="230162"/>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77" name="Straight Arrow Connector 176">
              <a:extLst>
                <a:ext uri="{FF2B5EF4-FFF2-40B4-BE49-F238E27FC236}">
                  <a16:creationId xmlns:a16="http://schemas.microsoft.com/office/drawing/2014/main" id="{D1F62ADC-487D-CDBD-D142-DE274C81D39C}"/>
                </a:ext>
              </a:extLst>
            </p:cNvPr>
            <p:cNvCxnSpPr>
              <a:cxnSpLocks/>
              <a:stCxn id="151" idx="5"/>
            </p:cNvCxnSpPr>
            <p:nvPr/>
          </p:nvCxnSpPr>
          <p:spPr>
            <a:xfrm>
              <a:off x="3456388" y="5370094"/>
              <a:ext cx="444240" cy="261993"/>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grpSp>
      <p:sp>
        <p:nvSpPr>
          <p:cNvPr id="4" name="Flowchart: Process 3">
            <a:extLst>
              <a:ext uri="{FF2B5EF4-FFF2-40B4-BE49-F238E27FC236}">
                <a16:creationId xmlns:a16="http://schemas.microsoft.com/office/drawing/2014/main" id="{13A2057E-C066-5E20-B82D-770D1483EA8F}"/>
              </a:ext>
            </a:extLst>
          </p:cNvPr>
          <p:cNvSpPr/>
          <p:nvPr/>
        </p:nvSpPr>
        <p:spPr>
          <a:xfrm>
            <a:off x="355562" y="1763039"/>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 &lt; </a:t>
            </a:r>
            <a:r>
              <a:rPr lang="en-US" dirty="0" err="1">
                <a:solidFill>
                  <a:schemeClr val="tx1"/>
                </a:solidFill>
              </a:rPr>
              <a:t>val</a:t>
            </a:r>
            <a:endParaRPr lang="en-US" dirty="0">
              <a:solidFill>
                <a:schemeClr val="tx1"/>
              </a:solidFill>
            </a:endParaRPr>
          </a:p>
        </p:txBody>
      </p:sp>
      <p:sp>
        <p:nvSpPr>
          <p:cNvPr id="5" name="Oval 4">
            <a:extLst>
              <a:ext uri="{FF2B5EF4-FFF2-40B4-BE49-F238E27FC236}">
                <a16:creationId xmlns:a16="http://schemas.microsoft.com/office/drawing/2014/main" id="{B7B0A9D1-8A3C-E92D-F198-0B71EB2BEC12}"/>
              </a:ext>
            </a:extLst>
          </p:cNvPr>
          <p:cNvSpPr/>
          <p:nvPr/>
        </p:nvSpPr>
        <p:spPr>
          <a:xfrm>
            <a:off x="506645" y="2352906"/>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Y</a:t>
            </a:r>
          </a:p>
        </p:txBody>
      </p:sp>
      <p:sp>
        <p:nvSpPr>
          <p:cNvPr id="6" name="Oval 5">
            <a:extLst>
              <a:ext uri="{FF2B5EF4-FFF2-40B4-BE49-F238E27FC236}">
                <a16:creationId xmlns:a16="http://schemas.microsoft.com/office/drawing/2014/main" id="{469EB8A6-B15E-234E-2885-335DDF243638}"/>
              </a:ext>
            </a:extLst>
          </p:cNvPr>
          <p:cNvSpPr/>
          <p:nvPr/>
        </p:nvSpPr>
        <p:spPr>
          <a:xfrm>
            <a:off x="1009573" y="2348744"/>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N</a:t>
            </a:r>
          </a:p>
        </p:txBody>
      </p:sp>
      <p:grpSp>
        <p:nvGrpSpPr>
          <p:cNvPr id="7" name="Group 6">
            <a:extLst>
              <a:ext uri="{FF2B5EF4-FFF2-40B4-BE49-F238E27FC236}">
                <a16:creationId xmlns:a16="http://schemas.microsoft.com/office/drawing/2014/main" id="{EE922863-D960-FC67-BD56-D15E3069F5E6}"/>
              </a:ext>
            </a:extLst>
          </p:cNvPr>
          <p:cNvGrpSpPr/>
          <p:nvPr/>
        </p:nvGrpSpPr>
        <p:grpSpPr>
          <a:xfrm>
            <a:off x="216268" y="2988689"/>
            <a:ext cx="1351917" cy="420915"/>
            <a:chOff x="254724" y="2293511"/>
            <a:chExt cx="1351917" cy="420915"/>
          </a:xfrm>
        </p:grpSpPr>
        <p:sp>
          <p:nvSpPr>
            <p:cNvPr id="8" name="Flowchart: Process 7">
              <a:extLst>
                <a:ext uri="{FF2B5EF4-FFF2-40B4-BE49-F238E27FC236}">
                  <a16:creationId xmlns:a16="http://schemas.microsoft.com/office/drawing/2014/main" id="{471FEC6B-0F6D-C202-46DA-A98A7954AFC3}"/>
                </a:ext>
              </a:extLst>
            </p:cNvPr>
            <p:cNvSpPr/>
            <p:nvPr/>
          </p:nvSpPr>
          <p:spPr>
            <a:xfrm>
              <a:off x="391884" y="2293511"/>
              <a:ext cx="1073330" cy="420915"/>
            </a:xfrm>
            <a:prstGeom prst="flowChartProcess">
              <a:avLst/>
            </a:prstGeom>
            <a:solidFill>
              <a:schemeClr val="bg1"/>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 &lt; </a:t>
              </a:r>
              <a:r>
                <a:rPr lang="en-US" dirty="0" err="1">
                  <a:solidFill>
                    <a:schemeClr val="tx1"/>
                  </a:solidFill>
                </a:rPr>
                <a:t>val</a:t>
              </a:r>
              <a:endParaRPr lang="en-US" dirty="0">
                <a:solidFill>
                  <a:schemeClr val="tx1"/>
                </a:solidFill>
              </a:endParaRPr>
            </a:p>
          </p:txBody>
        </p:sp>
        <p:sp>
          <p:nvSpPr>
            <p:cNvPr id="9" name="Oval 8">
              <a:extLst>
                <a:ext uri="{FF2B5EF4-FFF2-40B4-BE49-F238E27FC236}">
                  <a16:creationId xmlns:a16="http://schemas.microsoft.com/office/drawing/2014/main" id="{8D5AF490-3D19-EEDA-C6DE-A5458D6237AA}"/>
                </a:ext>
              </a:extLst>
            </p:cNvPr>
            <p:cNvSpPr/>
            <p:nvPr/>
          </p:nvSpPr>
          <p:spPr>
            <a:xfrm>
              <a:off x="254724" y="2366809"/>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Y</a:t>
              </a:r>
            </a:p>
          </p:txBody>
        </p:sp>
        <p:sp>
          <p:nvSpPr>
            <p:cNvPr id="12" name="Oval 11">
              <a:extLst>
                <a:ext uri="{FF2B5EF4-FFF2-40B4-BE49-F238E27FC236}">
                  <a16:creationId xmlns:a16="http://schemas.microsoft.com/office/drawing/2014/main" id="{D3140F97-C122-E8A5-FE38-FCC8F586E2A1}"/>
                </a:ext>
              </a:extLst>
            </p:cNvPr>
            <p:cNvSpPr/>
            <p:nvPr/>
          </p:nvSpPr>
          <p:spPr>
            <a:xfrm>
              <a:off x="1332321" y="2368547"/>
              <a:ext cx="274320" cy="274320"/>
            </a:xfrm>
            <a:prstGeom prst="ellipse">
              <a:avLst/>
            </a:prstGeom>
            <a:solidFill>
              <a:schemeClr val="bg1">
                <a:lumMod val="75000"/>
              </a:schemeClr>
            </a:solid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N</a:t>
              </a:r>
            </a:p>
          </p:txBody>
        </p:sp>
      </p:grpSp>
    </p:spTree>
    <p:extLst>
      <p:ext uri="{BB962C8B-B14F-4D97-AF65-F5344CB8AC3E}">
        <p14:creationId xmlns:p14="http://schemas.microsoft.com/office/powerpoint/2010/main" val="2128623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DAD91C24-3C64-73C1-9B73-8862F8337B75}"/>
              </a:ext>
            </a:extLst>
          </p:cNvPr>
          <p:cNvSpPr>
            <a:spLocks noGrp="1"/>
          </p:cNvSpPr>
          <p:nvPr>
            <p:ph type="title"/>
          </p:nvPr>
        </p:nvSpPr>
        <p:spPr>
          <a:xfrm>
            <a:off x="914400" y="93138"/>
            <a:ext cx="7315200" cy="731520"/>
          </a:xfrm>
        </p:spPr>
        <p:txBody>
          <a:bodyPr/>
          <a:lstStyle/>
          <a:p>
            <a:r>
              <a:rPr lang="en-US" dirty="0"/>
              <a:t>tables</a:t>
            </a:r>
          </a:p>
        </p:txBody>
      </p:sp>
      <p:graphicFrame>
        <p:nvGraphicFramePr>
          <p:cNvPr id="13" name="Table 12">
            <a:extLst>
              <a:ext uri="{FF2B5EF4-FFF2-40B4-BE49-F238E27FC236}">
                <a16:creationId xmlns:a16="http://schemas.microsoft.com/office/drawing/2014/main" id="{0817131D-4C23-37E7-F9FE-183F2EFD7AF4}"/>
              </a:ext>
            </a:extLst>
          </p:cNvPr>
          <p:cNvGraphicFramePr>
            <a:graphicFrameLocks noGrp="1"/>
          </p:cNvGraphicFramePr>
          <p:nvPr>
            <p:extLst>
              <p:ext uri="{D42A27DB-BD31-4B8C-83A1-F6EECF244321}">
                <p14:modId xmlns:p14="http://schemas.microsoft.com/office/powerpoint/2010/main" val="912983367"/>
              </p:ext>
            </p:extLst>
          </p:nvPr>
        </p:nvGraphicFramePr>
        <p:xfrm>
          <a:off x="556800" y="2338480"/>
          <a:ext cx="1219200" cy="952500"/>
        </p:xfrm>
        <a:graphic>
          <a:graphicData uri="http://schemas.openxmlformats.org/drawingml/2006/table">
            <a:tbl>
              <a:tblPr firstRow="1" firstCol="1" bandRow="1">
                <a:effectLst/>
                <a:tableStyleId>{2D5ABB26-0587-4C30-8999-92F81FD0307C}</a:tableStyleId>
              </a:tblPr>
              <a:tblGrid>
                <a:gridCol w="609600">
                  <a:extLst>
                    <a:ext uri="{9D8B030D-6E8A-4147-A177-3AD203B41FA5}">
                      <a16:colId xmlns:a16="http://schemas.microsoft.com/office/drawing/2014/main" val="1256520246"/>
                    </a:ext>
                  </a:extLst>
                </a:gridCol>
                <a:gridCol w="609600">
                  <a:extLst>
                    <a:ext uri="{9D8B030D-6E8A-4147-A177-3AD203B41FA5}">
                      <a16:colId xmlns:a16="http://schemas.microsoft.com/office/drawing/2014/main" val="1113403857"/>
                    </a:ext>
                  </a:extLst>
                </a:gridCol>
              </a:tblGrid>
              <a:tr h="190500">
                <a:tc>
                  <a:txBody>
                    <a:bodyPr/>
                    <a:lstStyle/>
                    <a:p>
                      <a:pPr marL="0" marR="0" algn="r">
                        <a:lnSpc>
                          <a:spcPct val="107000"/>
                        </a:lnSpc>
                        <a:spcBef>
                          <a:spcPts val="0"/>
                        </a:spcBef>
                        <a:spcAft>
                          <a:spcPts val="0"/>
                        </a:spcAft>
                      </a:pPr>
                      <a:r>
                        <a:rPr lang="en-US" sz="1200" u="none" kern="0" dirty="0">
                          <a:effectLst/>
                        </a:rPr>
                        <a:t>X</a:t>
                      </a:r>
                      <a:endParaRPr lang="en-US" sz="1200" u="none"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u="none" kern="0" dirty="0">
                          <a:effectLst/>
                        </a:rPr>
                        <a:t>Y</a:t>
                      </a:r>
                      <a:endParaRPr lang="en-US" sz="1200" u="none"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458179"/>
                  </a:ext>
                </a:extLst>
              </a:tr>
              <a:tr h="190500">
                <a:tc>
                  <a:txBody>
                    <a:bodyPr/>
                    <a:lstStyle/>
                    <a:p>
                      <a:pPr marL="0" marR="0" algn="r">
                        <a:lnSpc>
                          <a:spcPct val="107000"/>
                        </a:lnSpc>
                        <a:spcBef>
                          <a:spcPts val="0"/>
                        </a:spcBef>
                        <a:spcAft>
                          <a:spcPts val="0"/>
                        </a:spcAft>
                      </a:pPr>
                      <a:r>
                        <a:rPr lang="en-US" sz="1200" kern="0">
                          <a:effectLst/>
                        </a:rPr>
                        <a:t>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lnSpc>
                          <a:spcPct val="107000"/>
                        </a:lnSpc>
                        <a:spcBef>
                          <a:spcPts val="0"/>
                        </a:spcBef>
                        <a:spcAft>
                          <a:spcPts val="0"/>
                        </a:spcAft>
                      </a:pPr>
                      <a:r>
                        <a:rPr lang="en-US" sz="1200" kern="0" dirty="0">
                          <a:effectLst/>
                        </a:rPr>
                        <a:t>-6.244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66675176"/>
                  </a:ext>
                </a:extLst>
              </a:tr>
              <a:tr h="190500">
                <a:tc>
                  <a:txBody>
                    <a:bodyPr/>
                    <a:lstStyle/>
                    <a:p>
                      <a:pPr marL="0" marR="0" algn="r">
                        <a:lnSpc>
                          <a:spcPct val="107000"/>
                        </a:lnSpc>
                        <a:spcBef>
                          <a:spcPts val="0"/>
                        </a:spcBef>
                        <a:spcAft>
                          <a:spcPts val="0"/>
                        </a:spcAft>
                      </a:pPr>
                      <a:r>
                        <a:rPr lang="en-US" sz="1200" kern="0">
                          <a:effectLst/>
                        </a:rPr>
                        <a:t>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5.000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25849265"/>
                  </a:ext>
                </a:extLst>
              </a:tr>
              <a:tr h="190500">
                <a:tc>
                  <a:txBody>
                    <a:bodyPr/>
                    <a:lstStyle/>
                    <a:p>
                      <a:pPr marL="0" marR="0" algn="r">
                        <a:lnSpc>
                          <a:spcPct val="107000"/>
                        </a:lnSpc>
                        <a:spcBef>
                          <a:spcPts val="0"/>
                        </a:spcBef>
                        <a:spcAft>
                          <a:spcPts val="0"/>
                        </a:spcAft>
                      </a:pPr>
                      <a:r>
                        <a:rPr lang="en-US" sz="1200" kern="0">
                          <a:effectLst/>
                        </a:rPr>
                        <a:t>17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45.809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4761176"/>
                  </a:ext>
                </a:extLst>
              </a:tr>
              <a:tr h="190500">
                <a:tc>
                  <a:txBody>
                    <a:bodyPr/>
                    <a:lstStyle/>
                    <a:p>
                      <a:pPr marL="0" marR="0" algn="r">
                        <a:lnSpc>
                          <a:spcPct val="107000"/>
                        </a:lnSpc>
                        <a:spcBef>
                          <a:spcPts val="0"/>
                        </a:spcBef>
                        <a:spcAft>
                          <a:spcPts val="0"/>
                        </a:spcAft>
                      </a:pPr>
                      <a:r>
                        <a:rPr lang="en-US" sz="1200" kern="0">
                          <a:effectLst/>
                        </a:rPr>
                        <a:t>25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39.071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0520690"/>
                  </a:ext>
                </a:extLst>
              </a:tr>
            </a:tbl>
          </a:graphicData>
        </a:graphic>
      </p:graphicFrame>
      <p:graphicFrame>
        <p:nvGraphicFramePr>
          <p:cNvPr id="15" name="Table 14">
            <a:extLst>
              <a:ext uri="{FF2B5EF4-FFF2-40B4-BE49-F238E27FC236}">
                <a16:creationId xmlns:a16="http://schemas.microsoft.com/office/drawing/2014/main" id="{7DA642EE-68EA-260E-3381-3FEA938377DF}"/>
              </a:ext>
            </a:extLst>
          </p:cNvPr>
          <p:cNvGraphicFramePr>
            <a:graphicFrameLocks noGrp="1"/>
          </p:cNvGraphicFramePr>
          <p:nvPr>
            <p:extLst>
              <p:ext uri="{D42A27DB-BD31-4B8C-83A1-F6EECF244321}">
                <p14:modId xmlns:p14="http://schemas.microsoft.com/office/powerpoint/2010/main" val="3703242541"/>
              </p:ext>
            </p:extLst>
          </p:nvPr>
        </p:nvGraphicFramePr>
        <p:xfrm>
          <a:off x="556800" y="1533944"/>
          <a:ext cx="1219200" cy="571500"/>
        </p:xfrm>
        <a:graphic>
          <a:graphicData uri="http://schemas.openxmlformats.org/drawingml/2006/table">
            <a:tbl>
              <a:tblPr firstRow="1" firstCol="1" bandRow="1">
                <a:effectLst/>
                <a:tableStyleId>{2D5ABB26-0587-4C30-8999-92F81FD0307C}</a:tableStyleId>
              </a:tblPr>
              <a:tblGrid>
                <a:gridCol w="609600">
                  <a:extLst>
                    <a:ext uri="{9D8B030D-6E8A-4147-A177-3AD203B41FA5}">
                      <a16:colId xmlns:a16="http://schemas.microsoft.com/office/drawing/2014/main" val="2832963709"/>
                    </a:ext>
                  </a:extLst>
                </a:gridCol>
                <a:gridCol w="609600">
                  <a:extLst>
                    <a:ext uri="{9D8B030D-6E8A-4147-A177-3AD203B41FA5}">
                      <a16:colId xmlns:a16="http://schemas.microsoft.com/office/drawing/2014/main" val="1175579523"/>
                    </a:ext>
                  </a:extLst>
                </a:gridCol>
              </a:tblGrid>
              <a:tr h="190500">
                <a:tc>
                  <a:txBody>
                    <a:bodyPr/>
                    <a:lstStyle/>
                    <a:p>
                      <a:pPr marL="0" marR="0" algn="r">
                        <a:lnSpc>
                          <a:spcPct val="107000"/>
                        </a:lnSpc>
                        <a:spcBef>
                          <a:spcPts val="0"/>
                        </a:spcBef>
                        <a:spcAft>
                          <a:spcPts val="0"/>
                        </a:spcAft>
                      </a:pPr>
                      <a:r>
                        <a:rPr lang="en-US" sz="1200" kern="0" dirty="0">
                          <a:effectLst/>
                        </a:rPr>
                        <a:t>X</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0402425"/>
                  </a:ext>
                </a:extLst>
              </a:tr>
              <a:tr h="190500">
                <a:tc>
                  <a:txBody>
                    <a:bodyPr/>
                    <a:lstStyle/>
                    <a:p>
                      <a:pPr marL="0" marR="0" algn="r">
                        <a:lnSpc>
                          <a:spcPct val="107000"/>
                        </a:lnSpc>
                        <a:spcBef>
                          <a:spcPts val="0"/>
                        </a:spcBef>
                        <a:spcAft>
                          <a:spcPts val="0"/>
                        </a:spcAft>
                      </a:pPr>
                      <a:r>
                        <a:rPr lang="en-US" sz="1200" kern="0" dirty="0">
                          <a:effectLst/>
                        </a:rPr>
                        <a:t>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lnSpc>
                          <a:spcPct val="107000"/>
                        </a:lnSpc>
                        <a:spcBef>
                          <a:spcPts val="0"/>
                        </a:spcBef>
                        <a:spcAft>
                          <a:spcPts val="0"/>
                        </a:spcAft>
                      </a:pPr>
                      <a:r>
                        <a:rPr lang="en-US" sz="1200" kern="0" dirty="0">
                          <a:effectLst/>
                        </a:rPr>
                        <a:t>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1498307"/>
                  </a:ext>
                </a:extLst>
              </a:tr>
              <a:tr h="190500">
                <a:tc>
                  <a:txBody>
                    <a:bodyPr/>
                    <a:lstStyle/>
                    <a:p>
                      <a:pPr marL="0" marR="0" algn="r">
                        <a:lnSpc>
                          <a:spcPct val="107000"/>
                        </a:lnSpc>
                        <a:spcBef>
                          <a:spcPts val="0"/>
                        </a:spcBef>
                        <a:spcAft>
                          <a:spcPts val="0"/>
                        </a:spcAft>
                      </a:pPr>
                      <a:r>
                        <a:rPr lang="en-US" sz="1200" kern="0">
                          <a:effectLst/>
                        </a:rPr>
                        <a:t>32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65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9495095"/>
                  </a:ext>
                </a:extLst>
              </a:tr>
            </a:tbl>
          </a:graphicData>
        </a:graphic>
      </p:graphicFrame>
      <p:graphicFrame>
        <p:nvGraphicFramePr>
          <p:cNvPr id="18" name="Table 17">
            <a:extLst>
              <a:ext uri="{FF2B5EF4-FFF2-40B4-BE49-F238E27FC236}">
                <a16:creationId xmlns:a16="http://schemas.microsoft.com/office/drawing/2014/main" id="{5E4A9960-42B7-994B-51C3-CB5F7578C174}"/>
              </a:ext>
            </a:extLst>
          </p:cNvPr>
          <p:cNvGraphicFramePr>
            <a:graphicFrameLocks noGrp="1"/>
          </p:cNvGraphicFramePr>
          <p:nvPr>
            <p:extLst>
              <p:ext uri="{D42A27DB-BD31-4B8C-83A1-F6EECF244321}">
                <p14:modId xmlns:p14="http://schemas.microsoft.com/office/powerpoint/2010/main" val="400357114"/>
              </p:ext>
            </p:extLst>
          </p:nvPr>
        </p:nvGraphicFramePr>
        <p:xfrm>
          <a:off x="556800" y="3524016"/>
          <a:ext cx="1219200" cy="1714500"/>
        </p:xfrm>
        <a:graphic>
          <a:graphicData uri="http://schemas.openxmlformats.org/drawingml/2006/table">
            <a:tbl>
              <a:tblPr firstRow="1" firstCol="1" bandRow="1">
                <a:tableStyleId>{2D5ABB26-0587-4C30-8999-92F81FD0307C}</a:tableStyleId>
              </a:tblPr>
              <a:tblGrid>
                <a:gridCol w="609600">
                  <a:extLst>
                    <a:ext uri="{9D8B030D-6E8A-4147-A177-3AD203B41FA5}">
                      <a16:colId xmlns:a16="http://schemas.microsoft.com/office/drawing/2014/main" val="2225229644"/>
                    </a:ext>
                  </a:extLst>
                </a:gridCol>
                <a:gridCol w="609600">
                  <a:extLst>
                    <a:ext uri="{9D8B030D-6E8A-4147-A177-3AD203B41FA5}">
                      <a16:colId xmlns:a16="http://schemas.microsoft.com/office/drawing/2014/main" val="3692351541"/>
                    </a:ext>
                  </a:extLst>
                </a:gridCol>
              </a:tblGrid>
              <a:tr h="190500">
                <a:tc>
                  <a:txBody>
                    <a:bodyPr/>
                    <a:lstStyle/>
                    <a:p>
                      <a:pPr marL="0" marR="0" algn="r">
                        <a:lnSpc>
                          <a:spcPct val="107000"/>
                        </a:lnSpc>
                        <a:spcBef>
                          <a:spcPts val="0"/>
                        </a:spcBef>
                        <a:spcAft>
                          <a:spcPts val="0"/>
                        </a:spcAft>
                      </a:pPr>
                      <a:r>
                        <a:rPr lang="en-US" sz="1200" kern="0" dirty="0">
                          <a:effectLst/>
                        </a:rPr>
                        <a:t>X</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364542"/>
                  </a:ext>
                </a:extLst>
              </a:tr>
              <a:tr h="190500">
                <a:tc>
                  <a:txBody>
                    <a:bodyPr/>
                    <a:lstStyle/>
                    <a:p>
                      <a:pPr marL="0" marR="0" algn="r">
                        <a:lnSpc>
                          <a:spcPct val="107000"/>
                        </a:lnSpc>
                        <a:spcBef>
                          <a:spcPts val="0"/>
                        </a:spcBef>
                        <a:spcAft>
                          <a:spcPts val="0"/>
                        </a:spcAft>
                      </a:pPr>
                      <a:r>
                        <a:rPr lang="en-US" sz="1200" kern="0">
                          <a:effectLst/>
                        </a:rPr>
                        <a:t>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lnSpc>
                          <a:spcPct val="107000"/>
                        </a:lnSpc>
                        <a:spcBef>
                          <a:spcPts val="0"/>
                        </a:spcBef>
                        <a:spcAft>
                          <a:spcPts val="0"/>
                        </a:spcAft>
                      </a:pPr>
                      <a:r>
                        <a:rPr lang="en-US" sz="1200" kern="0" dirty="0">
                          <a:effectLst/>
                        </a:rPr>
                        <a:t>-6.244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881234"/>
                  </a:ext>
                </a:extLst>
              </a:tr>
              <a:tr h="190500">
                <a:tc>
                  <a:txBody>
                    <a:bodyPr/>
                    <a:lstStyle/>
                    <a:p>
                      <a:pPr marL="0" marR="0" algn="r">
                        <a:lnSpc>
                          <a:spcPct val="107000"/>
                        </a:lnSpc>
                        <a:spcBef>
                          <a:spcPts val="0"/>
                        </a:spcBef>
                        <a:spcAft>
                          <a:spcPts val="0"/>
                        </a:spcAft>
                      </a:pPr>
                      <a:r>
                        <a:rPr lang="en-US" sz="1200" kern="0">
                          <a:effectLst/>
                        </a:rPr>
                        <a:t>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a:effectLst/>
                        </a:rPr>
                        <a:t>6.721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73077845"/>
                  </a:ext>
                </a:extLst>
              </a:tr>
              <a:tr h="190500">
                <a:tc>
                  <a:txBody>
                    <a:bodyPr/>
                    <a:lstStyle/>
                    <a:p>
                      <a:pPr marL="0" marR="0" algn="r">
                        <a:lnSpc>
                          <a:spcPct val="107000"/>
                        </a:lnSpc>
                        <a:spcBef>
                          <a:spcPts val="0"/>
                        </a:spcBef>
                        <a:spcAft>
                          <a:spcPts val="0"/>
                        </a:spcAft>
                      </a:pPr>
                      <a:r>
                        <a:rPr lang="en-US" sz="1200" kern="0">
                          <a:effectLst/>
                        </a:rPr>
                        <a:t>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6.440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03554730"/>
                  </a:ext>
                </a:extLst>
              </a:tr>
              <a:tr h="190500">
                <a:tc>
                  <a:txBody>
                    <a:bodyPr/>
                    <a:lstStyle/>
                    <a:p>
                      <a:pPr marL="0" marR="0" algn="r">
                        <a:lnSpc>
                          <a:spcPct val="107000"/>
                        </a:lnSpc>
                        <a:spcBef>
                          <a:spcPts val="0"/>
                        </a:spcBef>
                        <a:spcAft>
                          <a:spcPts val="0"/>
                        </a:spcAft>
                      </a:pPr>
                      <a:r>
                        <a:rPr lang="en-US" sz="1200" kern="0">
                          <a:effectLst/>
                        </a:rPr>
                        <a:t>13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a:effectLst/>
                        </a:rPr>
                        <a:t>37.823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44241178"/>
                  </a:ext>
                </a:extLst>
              </a:tr>
              <a:tr h="190500">
                <a:tc>
                  <a:txBody>
                    <a:bodyPr/>
                    <a:lstStyle/>
                    <a:p>
                      <a:pPr marL="0" marR="0" algn="r">
                        <a:lnSpc>
                          <a:spcPct val="107000"/>
                        </a:lnSpc>
                        <a:spcBef>
                          <a:spcPts val="0"/>
                        </a:spcBef>
                        <a:spcAft>
                          <a:spcPts val="0"/>
                        </a:spcAft>
                      </a:pPr>
                      <a:r>
                        <a:rPr lang="en-US" sz="1200" kern="0">
                          <a:effectLst/>
                        </a:rPr>
                        <a:t>17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31.631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6997595"/>
                  </a:ext>
                </a:extLst>
              </a:tr>
              <a:tr h="190500">
                <a:tc>
                  <a:txBody>
                    <a:bodyPr/>
                    <a:lstStyle/>
                    <a:p>
                      <a:pPr marL="0" marR="0" algn="r">
                        <a:lnSpc>
                          <a:spcPct val="107000"/>
                        </a:lnSpc>
                        <a:spcBef>
                          <a:spcPts val="0"/>
                        </a:spcBef>
                        <a:spcAft>
                          <a:spcPts val="0"/>
                        </a:spcAft>
                      </a:pPr>
                      <a:r>
                        <a:rPr lang="en-US" sz="1200" kern="0">
                          <a:effectLst/>
                        </a:rPr>
                        <a:t>21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38.763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84261464"/>
                  </a:ext>
                </a:extLst>
              </a:tr>
              <a:tr h="190500">
                <a:tc>
                  <a:txBody>
                    <a:bodyPr/>
                    <a:lstStyle/>
                    <a:p>
                      <a:pPr marL="0" marR="0" algn="r">
                        <a:lnSpc>
                          <a:spcPct val="107000"/>
                        </a:lnSpc>
                        <a:spcBef>
                          <a:spcPts val="0"/>
                        </a:spcBef>
                        <a:spcAft>
                          <a:spcPts val="0"/>
                        </a:spcAft>
                      </a:pPr>
                      <a:r>
                        <a:rPr lang="en-US" sz="1200" kern="0">
                          <a:effectLst/>
                        </a:rPr>
                        <a:t>25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39.071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6803670"/>
                  </a:ext>
                </a:extLst>
              </a:tr>
              <a:tr h="190500">
                <a:tc>
                  <a:txBody>
                    <a:bodyPr/>
                    <a:lstStyle/>
                    <a:p>
                      <a:pPr marL="0" marR="0" algn="r">
                        <a:lnSpc>
                          <a:spcPct val="107000"/>
                        </a:lnSpc>
                        <a:spcBef>
                          <a:spcPts val="0"/>
                        </a:spcBef>
                        <a:spcAft>
                          <a:spcPts val="0"/>
                        </a:spcAft>
                      </a:pPr>
                      <a:r>
                        <a:rPr lang="en-US" sz="1200" kern="0" dirty="0">
                          <a:effectLst/>
                        </a:rPr>
                        <a:t>29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44.926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9945272"/>
                  </a:ext>
                </a:extLst>
              </a:tr>
            </a:tbl>
          </a:graphicData>
        </a:graphic>
      </p:graphicFrame>
    </p:spTree>
    <p:extLst>
      <p:ext uri="{BB962C8B-B14F-4D97-AF65-F5344CB8AC3E}">
        <p14:creationId xmlns:p14="http://schemas.microsoft.com/office/powerpoint/2010/main" val="2205770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E6C4CA-87F8-DD0F-093A-B97F3ED23447}"/>
              </a:ext>
            </a:extLst>
          </p:cNvPr>
          <p:cNvSpPr>
            <a:spLocks noGrp="1"/>
          </p:cNvSpPr>
          <p:nvPr>
            <p:ph idx="1"/>
          </p:nvPr>
        </p:nvSpPr>
        <p:spPr>
          <a:xfrm>
            <a:off x="457200" y="1380069"/>
            <a:ext cx="907143" cy="4868331"/>
          </a:xfrm>
          <a:ln>
            <a:solidFill>
              <a:schemeClr val="tx2">
                <a:lumMod val="50000"/>
              </a:schemeClr>
            </a:solidFill>
          </a:ln>
          <a:effectLst>
            <a:outerShdw blurRad="50800" dist="38100" dir="2700000" algn="tl" rotWithShape="0">
              <a:prstClr val="black">
                <a:alpha val="40000"/>
              </a:prstClr>
            </a:outerShdw>
          </a:effectLst>
        </p:spPr>
        <p:txBody>
          <a:bodyPr/>
          <a:lstStyle/>
          <a:p>
            <a:pPr marL="0" indent="0" algn="ctr">
              <a:buNone/>
            </a:pPr>
            <a:r>
              <a:rPr lang="pt-BR" sz="2400" dirty="0"/>
              <a:t>A : X</a:t>
            </a:r>
          </a:p>
          <a:p>
            <a:pPr marL="0" indent="0" algn="ctr">
              <a:buNone/>
            </a:pPr>
            <a:r>
              <a:rPr lang="en-US" sz="2400" dirty="0"/>
              <a:t>. </a:t>
            </a:r>
          </a:p>
          <a:p>
            <a:pPr marL="0" indent="0" algn="ctr">
              <a:buNone/>
            </a:pPr>
            <a:r>
              <a:rPr lang="en-US" sz="2400" dirty="0"/>
              <a:t>.</a:t>
            </a:r>
          </a:p>
          <a:p>
            <a:pPr marL="0" indent="0" algn="ctr">
              <a:buNone/>
            </a:pPr>
            <a:r>
              <a:rPr lang="en-US" sz="2400" dirty="0"/>
              <a:t>.</a:t>
            </a:r>
          </a:p>
          <a:p>
            <a:pPr marL="0" indent="0" algn="ctr">
              <a:buNone/>
            </a:pPr>
            <a:r>
              <a:rPr lang="en-US" sz="2400" dirty="0"/>
              <a:t>Z : G</a:t>
            </a:r>
          </a:p>
          <a:p>
            <a:pPr marL="0" indent="0" algn="ctr">
              <a:buNone/>
            </a:pPr>
            <a:endParaRPr lang="en-US" sz="2400" dirty="0"/>
          </a:p>
          <a:p>
            <a:pPr marL="0" indent="0" algn="ctr">
              <a:buNone/>
            </a:pPr>
            <a:r>
              <a:rPr lang="en-US" sz="2400" dirty="0"/>
              <a:t>a : v</a:t>
            </a:r>
          </a:p>
          <a:p>
            <a:pPr marL="0" indent="0" algn="ctr">
              <a:buNone/>
            </a:pPr>
            <a:r>
              <a:rPr lang="en-US" sz="2400" dirty="0"/>
              <a:t>.</a:t>
            </a:r>
          </a:p>
          <a:p>
            <a:pPr marL="0" indent="0" algn="ctr">
              <a:buNone/>
            </a:pPr>
            <a:r>
              <a:rPr lang="en-US" sz="2400" dirty="0"/>
              <a:t>.</a:t>
            </a:r>
          </a:p>
          <a:p>
            <a:pPr marL="0" indent="0" algn="ctr">
              <a:buNone/>
            </a:pPr>
            <a:r>
              <a:rPr lang="en-US" sz="2400" dirty="0"/>
              <a:t>.</a:t>
            </a:r>
          </a:p>
          <a:p>
            <a:pPr marL="0" indent="0" algn="ctr">
              <a:buNone/>
            </a:pPr>
            <a:r>
              <a:rPr lang="en-US" sz="2400" dirty="0"/>
              <a:t>z : e</a:t>
            </a:r>
          </a:p>
        </p:txBody>
      </p:sp>
      <p:sp>
        <p:nvSpPr>
          <p:cNvPr id="3" name="Title 2">
            <a:extLst>
              <a:ext uri="{FF2B5EF4-FFF2-40B4-BE49-F238E27FC236}">
                <a16:creationId xmlns:a16="http://schemas.microsoft.com/office/drawing/2014/main" id="{6620E7CD-83D5-0175-0135-F79A81E1940B}"/>
              </a:ext>
            </a:extLst>
          </p:cNvPr>
          <p:cNvSpPr>
            <a:spLocks noGrp="1"/>
          </p:cNvSpPr>
          <p:nvPr>
            <p:ph type="title"/>
          </p:nvPr>
        </p:nvSpPr>
        <p:spPr/>
        <p:txBody>
          <a:bodyPr/>
          <a:lstStyle/>
          <a:p>
            <a:r>
              <a:rPr lang="en-US" dirty="0"/>
              <a:t>Substitution Cipher</a:t>
            </a:r>
          </a:p>
        </p:txBody>
      </p:sp>
      <p:sp>
        <p:nvSpPr>
          <p:cNvPr id="4" name="Content Placeholder 1">
            <a:extLst>
              <a:ext uri="{FF2B5EF4-FFF2-40B4-BE49-F238E27FC236}">
                <a16:creationId xmlns:a16="http://schemas.microsoft.com/office/drawing/2014/main" id="{A310A4D3-2033-59CA-CAD8-0EF4FE6A77A5}"/>
              </a:ext>
            </a:extLst>
          </p:cNvPr>
          <p:cNvSpPr txBox="1">
            <a:spLocks/>
          </p:cNvSpPr>
          <p:nvPr/>
        </p:nvSpPr>
        <p:spPr>
          <a:xfrm>
            <a:off x="1901371" y="1380068"/>
            <a:ext cx="6785430" cy="50292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Plain text source</a:t>
            </a:r>
          </a:p>
          <a:p>
            <a:r>
              <a:rPr lang="en-US" sz="2400" dirty="0"/>
              <a:t>Cipher text target</a:t>
            </a:r>
          </a:p>
          <a:p>
            <a:r>
              <a:rPr lang="en-US" sz="2400" dirty="0"/>
              <a:t>Domain is fully known</a:t>
            </a:r>
          </a:p>
          <a:p>
            <a:r>
              <a:rPr lang="en-US" sz="2400" dirty="0"/>
              <a:t>Range is fully known</a:t>
            </a:r>
          </a:p>
          <a:p>
            <a:r>
              <a:rPr lang="en-US" sz="2400" dirty="0"/>
              <a:t>Both are discrete</a:t>
            </a:r>
          </a:p>
          <a:p>
            <a:r>
              <a:rPr lang="en-US" sz="2400" dirty="0"/>
              <a:t>Unique mapping from one to the other</a:t>
            </a:r>
          </a:p>
          <a:p>
            <a:endParaRPr lang="en-US" sz="2400" dirty="0"/>
          </a:p>
        </p:txBody>
      </p:sp>
    </p:spTree>
    <p:extLst>
      <p:ext uri="{BB962C8B-B14F-4D97-AF65-F5344CB8AC3E}">
        <p14:creationId xmlns:p14="http://schemas.microsoft.com/office/powerpoint/2010/main" val="360758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BCA08A-DD74-47B8-AE90-4F51956AAF26}"/>
              </a:ext>
            </a:extLst>
          </p:cNvPr>
          <p:cNvSpPr>
            <a:spLocks noGrp="1"/>
          </p:cNvSpPr>
          <p:nvPr>
            <p:ph idx="1"/>
          </p:nvPr>
        </p:nvSpPr>
        <p:spPr/>
        <p:txBody>
          <a:bodyPr/>
          <a:lstStyle/>
          <a:p>
            <a:pPr marL="0" indent="0">
              <a:buNone/>
            </a:pPr>
            <a:r>
              <a:rPr lang="en-US" sz="2400" dirty="0" err="1"/>
              <a:t>Dvj</a:t>
            </a:r>
            <a:r>
              <a:rPr lang="en-US" sz="2400" dirty="0"/>
              <a:t> </a:t>
            </a:r>
            <a:r>
              <a:rPr lang="en-US" sz="2400" dirty="0" err="1"/>
              <a:t>jwa</a:t>
            </a:r>
            <a:r>
              <a:rPr lang="en-US" sz="2400" dirty="0"/>
              <a:t> </a:t>
            </a:r>
            <a:r>
              <a:rPr lang="en-US" sz="2400" dirty="0" err="1"/>
              <a:t>qkbl</a:t>
            </a:r>
            <a:r>
              <a:rPr lang="en-US" sz="2400" dirty="0"/>
              <a:t> km </a:t>
            </a:r>
            <a:r>
              <a:rPr lang="en-US" sz="2400" dirty="0" err="1"/>
              <a:t>kmylhlcykmt</a:t>
            </a:r>
            <a:r>
              <a:rPr lang="en-US" sz="2400" dirty="0"/>
              <a:t> </a:t>
            </a:r>
            <a:r>
              <a:rPr lang="en-US" sz="2400" dirty="0" err="1"/>
              <a:t>ykplc</a:t>
            </a:r>
            <a:r>
              <a:rPr lang="en-US" sz="2400" dirty="0"/>
              <a:t>.  </a:t>
            </a:r>
            <a:r>
              <a:rPr lang="en-US" sz="2400" dirty="0" err="1"/>
              <a:t>Wxkc</a:t>
            </a:r>
            <a:r>
              <a:rPr lang="en-US" sz="2400" dirty="0"/>
              <a:t> kc </a:t>
            </a:r>
            <a:r>
              <a:rPr lang="en-US" sz="2400" dirty="0" err="1"/>
              <a:t>vm</a:t>
            </a:r>
            <a:r>
              <a:rPr lang="en-US" sz="2400" dirty="0"/>
              <a:t> </a:t>
            </a:r>
            <a:r>
              <a:rPr lang="en-US" sz="2400" dirty="0" err="1"/>
              <a:t>lfghlcckwm</a:t>
            </a:r>
            <a:r>
              <a:rPr lang="en-US" sz="2400" dirty="0"/>
              <a:t> </a:t>
            </a:r>
            <a:r>
              <a:rPr lang="en-US" sz="2400" dirty="0" err="1"/>
              <a:t>nxlhl</a:t>
            </a:r>
            <a:r>
              <a:rPr lang="en-US" sz="2400" dirty="0"/>
              <a:t> </a:t>
            </a:r>
            <a:r>
              <a:rPr lang="en-US" sz="2400" dirty="0" err="1"/>
              <a:t>yxl</a:t>
            </a:r>
            <a:r>
              <a:rPr lang="en-US" sz="2400" dirty="0"/>
              <a:t> </a:t>
            </a:r>
            <a:r>
              <a:rPr lang="en-US" sz="2400" dirty="0" err="1"/>
              <a:t>cglvrlh</a:t>
            </a:r>
            <a:r>
              <a:rPr lang="en-US" sz="2400" dirty="0"/>
              <a:t> </a:t>
            </a:r>
            <a:r>
              <a:rPr lang="en-US" sz="2400" dirty="0" err="1"/>
              <a:t>khwmkdvqqj</a:t>
            </a:r>
            <a:r>
              <a:rPr lang="en-US" sz="2400" dirty="0"/>
              <a:t> </a:t>
            </a:r>
            <a:r>
              <a:rPr lang="en-US" sz="2400" dirty="0" err="1"/>
              <a:t>nkcxlc</a:t>
            </a:r>
            <a:r>
              <a:rPr lang="en-US" sz="2400" dirty="0"/>
              <a:t> </a:t>
            </a:r>
            <a:r>
              <a:rPr lang="en-US" sz="2400" dirty="0" err="1"/>
              <a:t>vm</a:t>
            </a:r>
            <a:r>
              <a:rPr lang="en-US" sz="2400" dirty="0"/>
              <a:t> "</a:t>
            </a:r>
            <a:r>
              <a:rPr lang="en-US" sz="2400" dirty="0" err="1"/>
              <a:t>kmylhlcykmt</a:t>
            </a:r>
            <a:r>
              <a:rPr lang="en-US" sz="2400" dirty="0"/>
              <a:t>" </a:t>
            </a:r>
            <a:r>
              <a:rPr lang="en-US" sz="2400" dirty="0" err="1"/>
              <a:t>ykpl</a:t>
            </a:r>
            <a:r>
              <a:rPr lang="en-US" sz="2400" dirty="0"/>
              <a:t> </a:t>
            </a:r>
            <a:r>
              <a:rPr lang="en-US" sz="2400" dirty="0" err="1"/>
              <a:t>yw</a:t>
            </a:r>
            <a:r>
              <a:rPr lang="en-US" sz="2400" dirty="0"/>
              <a:t> </a:t>
            </a:r>
            <a:r>
              <a:rPr lang="en-US" sz="2400" dirty="0" err="1"/>
              <a:t>nxwplblh</a:t>
            </a:r>
            <a:r>
              <a:rPr lang="en-US" sz="2400" dirty="0"/>
              <a:t> </a:t>
            </a:r>
            <a:r>
              <a:rPr lang="en-US" sz="2400" dirty="0" err="1"/>
              <a:t>yxlj</a:t>
            </a:r>
            <a:r>
              <a:rPr lang="en-US" sz="2400" dirty="0"/>
              <a:t> </a:t>
            </a:r>
            <a:r>
              <a:rPr lang="en-US" sz="2400" dirty="0" err="1"/>
              <a:t>vhl</a:t>
            </a:r>
            <a:r>
              <a:rPr lang="en-US" sz="2400" dirty="0"/>
              <a:t> </a:t>
            </a:r>
            <a:r>
              <a:rPr lang="en-US" sz="2400" dirty="0" err="1"/>
              <a:t>cglvrkmt</a:t>
            </a:r>
            <a:r>
              <a:rPr lang="en-US" sz="2400" dirty="0"/>
              <a:t>.  Nm </a:t>
            </a:r>
            <a:r>
              <a:rPr lang="en-US" sz="2400" dirty="0" err="1"/>
              <a:t>hlvqkyj</a:t>
            </a:r>
            <a:r>
              <a:rPr lang="en-US" sz="2400" dirty="0"/>
              <a:t>, </a:t>
            </a:r>
            <a:r>
              <a:rPr lang="en-US" sz="2400" dirty="0" err="1"/>
              <a:t>yxlj</a:t>
            </a:r>
            <a:r>
              <a:rPr lang="en-US" sz="2400" dirty="0"/>
              <a:t> </a:t>
            </a:r>
            <a:r>
              <a:rPr lang="en-US" sz="2400" dirty="0" err="1"/>
              <a:t>nkcx</a:t>
            </a:r>
            <a:r>
              <a:rPr lang="en-US" sz="2400" dirty="0"/>
              <a:t> </a:t>
            </a:r>
            <a:r>
              <a:rPr lang="en-US" sz="2400" dirty="0" err="1"/>
              <a:t>yxl</a:t>
            </a:r>
            <a:r>
              <a:rPr lang="en-US" sz="2400" dirty="0"/>
              <a:t> </a:t>
            </a:r>
            <a:r>
              <a:rPr lang="en-US" sz="2400" dirty="0" err="1"/>
              <a:t>glhcwm</a:t>
            </a:r>
            <a:r>
              <a:rPr lang="en-US" sz="2400" dirty="0"/>
              <a:t> </a:t>
            </a:r>
            <a:r>
              <a:rPr lang="en-US" sz="2400" dirty="0" err="1"/>
              <a:t>yw</a:t>
            </a:r>
            <a:r>
              <a:rPr lang="en-US" sz="2400" dirty="0"/>
              <a:t> </a:t>
            </a:r>
            <a:r>
              <a:rPr lang="en-US" sz="2400" dirty="0" err="1"/>
              <a:t>lfglhklmdl</a:t>
            </a:r>
            <a:r>
              <a:rPr lang="en-US" sz="2400" dirty="0"/>
              <a:t> </a:t>
            </a:r>
            <a:r>
              <a:rPr lang="en-US" sz="2400" dirty="0" err="1"/>
              <a:t>amdlhyvkmyj</a:t>
            </a:r>
            <a:r>
              <a:rPr lang="en-US" sz="2400" dirty="0"/>
              <a:t> </a:t>
            </a:r>
            <a:r>
              <a:rPr lang="en-US" sz="2400" dirty="0" err="1"/>
              <a:t>vmo</a:t>
            </a:r>
            <a:r>
              <a:rPr lang="en-US" sz="2400" dirty="0"/>
              <a:t> </a:t>
            </a:r>
            <a:r>
              <a:rPr lang="en-US" sz="2400" dirty="0" err="1"/>
              <a:t>okcwholh</a:t>
            </a:r>
            <a:r>
              <a:rPr lang="en-US" sz="2400" dirty="0"/>
              <a:t> </a:t>
            </a:r>
            <a:r>
              <a:rPr lang="en-US" sz="2400" dirty="0" err="1"/>
              <a:t>vc</a:t>
            </a:r>
            <a:r>
              <a:rPr lang="en-US" sz="2400" dirty="0"/>
              <a:t> </a:t>
            </a:r>
            <a:r>
              <a:rPr lang="en-US" sz="2400" dirty="0" err="1"/>
              <a:t>wggwclo</a:t>
            </a:r>
            <a:r>
              <a:rPr lang="en-US" sz="2400" dirty="0"/>
              <a:t> </a:t>
            </a:r>
            <a:r>
              <a:rPr lang="en-US" sz="2400" dirty="0" err="1"/>
              <a:t>yw</a:t>
            </a:r>
            <a:r>
              <a:rPr lang="en-US" sz="2400" dirty="0"/>
              <a:t> </a:t>
            </a:r>
            <a:r>
              <a:rPr lang="en-US" sz="2400" dirty="0" err="1"/>
              <a:t>glvdl</a:t>
            </a:r>
            <a:r>
              <a:rPr lang="en-US" sz="2400" dirty="0"/>
              <a:t> </a:t>
            </a:r>
            <a:r>
              <a:rPr lang="en-US" sz="2400" dirty="0" err="1"/>
              <a:t>vmo</a:t>
            </a:r>
            <a:endParaRPr lang="en-US" sz="2400" dirty="0"/>
          </a:p>
          <a:p>
            <a:pPr marL="0" indent="0">
              <a:buNone/>
            </a:pPr>
            <a:r>
              <a:rPr lang="en-US" sz="2400" dirty="0" err="1"/>
              <a:t>yhvmiakqkyj</a:t>
            </a:r>
            <a:r>
              <a:rPr lang="en-US" sz="2400" dirty="0"/>
              <a:t>.</a:t>
            </a:r>
          </a:p>
          <a:p>
            <a:pPr marL="0" indent="0">
              <a:buNone/>
            </a:pPr>
            <a:endParaRPr lang="en-US" sz="2400" dirty="0"/>
          </a:p>
          <a:p>
            <a:pPr marL="0" indent="0" algn="r">
              <a:buNone/>
            </a:pPr>
            <a:r>
              <a:rPr lang="en-US" sz="2400" dirty="0"/>
              <a:t>                           - </a:t>
            </a:r>
            <a:r>
              <a:rPr lang="en-US" sz="2400" dirty="0" err="1"/>
              <a:t>Xmdklmy</a:t>
            </a:r>
            <a:r>
              <a:rPr lang="en-US" sz="2400" dirty="0"/>
              <a:t> </a:t>
            </a:r>
            <a:r>
              <a:rPr lang="en-US" sz="2400" dirty="0" err="1"/>
              <a:t>Vxkmlcl</a:t>
            </a:r>
            <a:r>
              <a:rPr lang="en-US" sz="2400" dirty="0"/>
              <a:t> </a:t>
            </a:r>
            <a:r>
              <a:rPr lang="en-US" sz="2400" dirty="0" err="1"/>
              <a:t>dahcl</a:t>
            </a:r>
            <a:endParaRPr lang="en-US" sz="2400" dirty="0"/>
          </a:p>
        </p:txBody>
      </p:sp>
      <p:sp>
        <p:nvSpPr>
          <p:cNvPr id="3" name="Title 2">
            <a:extLst>
              <a:ext uri="{FF2B5EF4-FFF2-40B4-BE49-F238E27FC236}">
                <a16:creationId xmlns:a16="http://schemas.microsoft.com/office/drawing/2014/main" id="{7E6297C3-0273-460E-91BB-4FC36C0E2900}"/>
              </a:ext>
            </a:extLst>
          </p:cNvPr>
          <p:cNvSpPr>
            <a:spLocks noGrp="1"/>
          </p:cNvSpPr>
          <p:nvPr>
            <p:ph type="title"/>
          </p:nvPr>
        </p:nvSpPr>
        <p:spPr/>
        <p:txBody>
          <a:bodyPr/>
          <a:lstStyle/>
          <a:p>
            <a:r>
              <a:rPr lang="en-US" dirty="0"/>
              <a:t>Famous Saying</a:t>
            </a:r>
          </a:p>
        </p:txBody>
      </p:sp>
    </p:spTree>
    <p:extLst>
      <p:ext uri="{BB962C8B-B14F-4D97-AF65-F5344CB8AC3E}">
        <p14:creationId xmlns:p14="http://schemas.microsoft.com/office/powerpoint/2010/main" val="342651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AA933E-DF7B-7594-037C-CBA9036361B4}"/>
              </a:ext>
            </a:extLst>
          </p:cNvPr>
          <p:cNvSpPr>
            <a:spLocks noGrp="1"/>
          </p:cNvSpPr>
          <p:nvPr>
            <p:ph idx="1"/>
          </p:nvPr>
        </p:nvSpPr>
        <p:spPr>
          <a:xfrm>
            <a:off x="457200" y="1380069"/>
            <a:ext cx="8229600" cy="2901999"/>
          </a:xfrm>
        </p:spPr>
        <p:txBody>
          <a:bodyPr/>
          <a:lstStyle/>
          <a:p>
            <a:pPr marL="0" indent="0">
              <a:buNone/>
            </a:pPr>
            <a:r>
              <a:rPr lang="en-US" sz="2400" dirty="0"/>
              <a:t>May you live in interesting times.  This is an expression where the speaker ironically wishes an "interesting" time to whomever they are speaking.  In reality, they wish the person to experience</a:t>
            </a:r>
          </a:p>
          <a:p>
            <a:pPr marL="0" indent="0">
              <a:buNone/>
            </a:pPr>
            <a:r>
              <a:rPr lang="en-US" sz="2400" dirty="0"/>
              <a:t>uncertainty and disorder as opposed to peace and tranquility.</a:t>
            </a:r>
          </a:p>
          <a:p>
            <a:pPr marL="0" indent="0">
              <a:buNone/>
            </a:pPr>
            <a:endParaRPr lang="en-US" sz="2400" dirty="0"/>
          </a:p>
          <a:p>
            <a:pPr marL="0" indent="0" algn="r">
              <a:buNone/>
            </a:pPr>
            <a:r>
              <a:rPr lang="en-US" sz="2400" dirty="0"/>
              <a:t>                           - Ancient Chinese curse</a:t>
            </a:r>
          </a:p>
        </p:txBody>
      </p:sp>
      <p:sp>
        <p:nvSpPr>
          <p:cNvPr id="3" name="Title 2">
            <a:extLst>
              <a:ext uri="{FF2B5EF4-FFF2-40B4-BE49-F238E27FC236}">
                <a16:creationId xmlns:a16="http://schemas.microsoft.com/office/drawing/2014/main" id="{26BB1147-51BB-E46C-8F4C-42CBFC08D1A4}"/>
              </a:ext>
            </a:extLst>
          </p:cNvPr>
          <p:cNvSpPr>
            <a:spLocks noGrp="1"/>
          </p:cNvSpPr>
          <p:nvPr>
            <p:ph type="title"/>
          </p:nvPr>
        </p:nvSpPr>
        <p:spPr/>
        <p:txBody>
          <a:bodyPr/>
          <a:lstStyle/>
          <a:p>
            <a:r>
              <a:rPr lang="en-US" dirty="0"/>
              <a:t>Famous Saying</a:t>
            </a:r>
          </a:p>
        </p:txBody>
      </p:sp>
      <p:grpSp>
        <p:nvGrpSpPr>
          <p:cNvPr id="9" name="Group 8">
            <a:extLst>
              <a:ext uri="{FF2B5EF4-FFF2-40B4-BE49-F238E27FC236}">
                <a16:creationId xmlns:a16="http://schemas.microsoft.com/office/drawing/2014/main" id="{975692B6-C485-F0FC-3F7D-E7BA6898DB93}"/>
              </a:ext>
            </a:extLst>
          </p:cNvPr>
          <p:cNvGrpSpPr/>
          <p:nvPr/>
        </p:nvGrpSpPr>
        <p:grpSpPr>
          <a:xfrm>
            <a:off x="532113" y="4415259"/>
            <a:ext cx="7996215" cy="1509620"/>
            <a:chOff x="532113" y="4415259"/>
            <a:chExt cx="7996215" cy="1509620"/>
          </a:xfrm>
        </p:grpSpPr>
        <p:sp>
          <p:nvSpPr>
            <p:cNvPr id="4" name="TextBox 3">
              <a:extLst>
                <a:ext uri="{FF2B5EF4-FFF2-40B4-BE49-F238E27FC236}">
                  <a16:creationId xmlns:a16="http://schemas.microsoft.com/office/drawing/2014/main" id="{D6DAF1B6-7F52-10A3-AC52-ADB1324A646B}"/>
                </a:ext>
              </a:extLst>
            </p:cNvPr>
            <p:cNvSpPr txBox="1"/>
            <p:nvPr/>
          </p:nvSpPr>
          <p:spPr>
            <a:xfrm>
              <a:off x="532113" y="4568716"/>
              <a:ext cx="6281854" cy="1200329"/>
            </a:xfrm>
            <a:prstGeom prst="rect">
              <a:avLst/>
            </a:prstGeom>
            <a:noFill/>
          </p:spPr>
          <p:txBody>
            <a:bodyPr wrap="square" rtlCol="0">
              <a:spAutoFit/>
            </a:bodyPr>
            <a:lstStyle/>
            <a:p>
              <a:r>
                <a:rPr lang="en-US" sz="2400" dirty="0">
                  <a:solidFill>
                    <a:schemeClr val="accent2">
                      <a:lumMod val="50000"/>
                    </a:schemeClr>
                  </a:solidFill>
                </a:rPr>
                <a:t>Encryption and decryption are </a:t>
              </a:r>
              <a:r>
                <a:rPr lang="en-US" sz="2400" u="sng" dirty="0">
                  <a:solidFill>
                    <a:schemeClr val="accent2">
                      <a:lumMod val="50000"/>
                    </a:schemeClr>
                  </a:solidFill>
                </a:rPr>
                <a:t>deterministic</a:t>
              </a:r>
              <a:r>
                <a:rPr lang="en-US" sz="2400" dirty="0">
                  <a:solidFill>
                    <a:schemeClr val="accent2">
                      <a:lumMod val="50000"/>
                    </a:schemeClr>
                  </a:solidFill>
                </a:rPr>
                <a:t> and </a:t>
              </a:r>
              <a:r>
                <a:rPr lang="en-US" sz="2400" u="sng" dirty="0">
                  <a:solidFill>
                    <a:schemeClr val="accent2">
                      <a:lumMod val="50000"/>
                    </a:schemeClr>
                  </a:solidFill>
                </a:rPr>
                <a:t>unique</a:t>
              </a:r>
              <a:r>
                <a:rPr lang="en-US" sz="2400" dirty="0">
                  <a:solidFill>
                    <a:schemeClr val="accent2">
                      <a:lumMod val="50000"/>
                    </a:schemeClr>
                  </a:solidFill>
                </a:rPr>
                <a:t> mappings from one discrete form to the other, translating a </a:t>
              </a:r>
              <a:r>
                <a:rPr lang="en-US" sz="2400" u="sng" dirty="0">
                  <a:solidFill>
                    <a:schemeClr val="accent2">
                      <a:lumMod val="50000"/>
                    </a:schemeClr>
                  </a:solidFill>
                </a:rPr>
                <a:t>domain</a:t>
              </a:r>
              <a:r>
                <a:rPr lang="en-US" sz="2400" dirty="0">
                  <a:solidFill>
                    <a:schemeClr val="accent2">
                      <a:lumMod val="50000"/>
                    </a:schemeClr>
                  </a:solidFill>
                </a:rPr>
                <a:t> to a </a:t>
              </a:r>
              <a:r>
                <a:rPr lang="en-US" sz="2400" u="sng" dirty="0">
                  <a:solidFill>
                    <a:schemeClr val="accent2">
                      <a:lumMod val="50000"/>
                    </a:schemeClr>
                  </a:solidFill>
                </a:rPr>
                <a:t>range</a:t>
              </a:r>
              <a:r>
                <a:rPr lang="en-US" sz="2400" dirty="0">
                  <a:solidFill>
                    <a:schemeClr val="accent2">
                      <a:lumMod val="50000"/>
                    </a:schemeClr>
                  </a:solidFill>
                </a:rPr>
                <a:t>.</a:t>
              </a:r>
            </a:p>
          </p:txBody>
        </p:sp>
        <p:pic>
          <p:nvPicPr>
            <p:cNvPr id="6" name="Picture 5" descr="A cartoon light bulb with arms and arms&#10;&#10;Description automatically generated">
              <a:extLst>
                <a:ext uri="{FF2B5EF4-FFF2-40B4-BE49-F238E27FC236}">
                  <a16:creationId xmlns:a16="http://schemas.microsoft.com/office/drawing/2014/main" id="{93511914-BBC6-F000-70BF-283A7E574F0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093360" y="4415259"/>
              <a:ext cx="1434968" cy="1509620"/>
            </a:xfrm>
            <a:prstGeom prst="rect">
              <a:avLst/>
            </a:prstGeom>
          </p:spPr>
        </p:pic>
      </p:grpSp>
    </p:spTree>
    <p:extLst>
      <p:ext uri="{BB962C8B-B14F-4D97-AF65-F5344CB8AC3E}">
        <p14:creationId xmlns:p14="http://schemas.microsoft.com/office/powerpoint/2010/main" val="41732010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1CD308-FF07-65EC-A14A-EB3648523958}"/>
              </a:ext>
            </a:extLst>
          </p:cNvPr>
          <p:cNvSpPr>
            <a:spLocks noGrp="1"/>
          </p:cNvSpPr>
          <p:nvPr>
            <p:ph idx="1"/>
          </p:nvPr>
        </p:nvSpPr>
        <p:spPr>
          <a:xfrm>
            <a:off x="5203901" y="1380069"/>
            <a:ext cx="3482897" cy="4552380"/>
          </a:xfrm>
        </p:spPr>
        <p:txBody>
          <a:bodyPr/>
          <a:lstStyle/>
          <a:p>
            <a:r>
              <a:rPr lang="en-US" sz="2400" dirty="0"/>
              <a:t>Two dimensional</a:t>
            </a:r>
          </a:p>
          <a:p>
            <a:r>
              <a:rPr lang="en-US" sz="2400" dirty="0"/>
              <a:t>Data points</a:t>
            </a:r>
          </a:p>
          <a:p>
            <a:endParaRPr lang="en-US" sz="2400" dirty="0"/>
          </a:p>
          <a:p>
            <a:pPr marL="0" indent="0">
              <a:buNone/>
            </a:pPr>
            <a:endParaRPr lang="en-US" sz="2400" dirty="0"/>
          </a:p>
          <a:p>
            <a:r>
              <a:rPr lang="en-US" sz="2400" dirty="0"/>
              <a:t>Domain is x axis</a:t>
            </a:r>
          </a:p>
          <a:p>
            <a:r>
              <a:rPr lang="en-US" sz="2400" dirty="0"/>
              <a:t>Range is y axis</a:t>
            </a:r>
          </a:p>
          <a:p>
            <a:r>
              <a:rPr lang="en-US" sz="2400" dirty="0"/>
              <a:t>Map domain to range</a:t>
            </a:r>
          </a:p>
          <a:p>
            <a:r>
              <a:rPr lang="en-US" sz="2400" dirty="0"/>
              <a:t>Presume linear relationship</a:t>
            </a:r>
          </a:p>
          <a:p>
            <a:endParaRPr lang="en-US" sz="2400" dirty="0"/>
          </a:p>
          <a:p>
            <a:pPr marL="0" indent="0">
              <a:buNone/>
            </a:pPr>
            <a:endParaRPr lang="en-US" sz="2400" dirty="0"/>
          </a:p>
        </p:txBody>
      </p:sp>
      <p:sp>
        <p:nvSpPr>
          <p:cNvPr id="3" name="Title 2">
            <a:extLst>
              <a:ext uri="{FF2B5EF4-FFF2-40B4-BE49-F238E27FC236}">
                <a16:creationId xmlns:a16="http://schemas.microsoft.com/office/drawing/2014/main" id="{1BA4A160-E105-2A13-B430-040259132293}"/>
              </a:ext>
            </a:extLst>
          </p:cNvPr>
          <p:cNvSpPr>
            <a:spLocks noGrp="1"/>
          </p:cNvSpPr>
          <p:nvPr>
            <p:ph type="title"/>
          </p:nvPr>
        </p:nvSpPr>
        <p:spPr/>
        <p:txBody>
          <a:bodyPr/>
          <a:lstStyle/>
          <a:p>
            <a:r>
              <a:rPr lang="en-US" dirty="0"/>
              <a:t>Cartesian Data</a:t>
            </a:r>
          </a:p>
        </p:txBody>
      </p:sp>
      <p:graphicFrame>
        <p:nvGraphicFramePr>
          <p:cNvPr id="6" name="Table 5">
            <a:extLst>
              <a:ext uri="{FF2B5EF4-FFF2-40B4-BE49-F238E27FC236}">
                <a16:creationId xmlns:a16="http://schemas.microsoft.com/office/drawing/2014/main" id="{CE89BB12-B995-66A3-3D98-91FD84313F9C}"/>
              </a:ext>
            </a:extLst>
          </p:cNvPr>
          <p:cNvGraphicFramePr>
            <a:graphicFrameLocks noGrp="1"/>
          </p:cNvGraphicFramePr>
          <p:nvPr>
            <p:extLst>
              <p:ext uri="{D42A27DB-BD31-4B8C-83A1-F6EECF244321}">
                <p14:modId xmlns:p14="http://schemas.microsoft.com/office/powerpoint/2010/main" val="782470229"/>
              </p:ext>
            </p:extLst>
          </p:nvPr>
        </p:nvGraphicFramePr>
        <p:xfrm>
          <a:off x="5692696" y="2408049"/>
          <a:ext cx="1219200" cy="568071"/>
        </p:xfrm>
        <a:graphic>
          <a:graphicData uri="http://schemas.openxmlformats.org/drawingml/2006/table">
            <a:tbl>
              <a:tblPr firstRow="1" firstCol="1" bandRow="1">
                <a:effectLst/>
                <a:tableStyleId>{2D5ABB26-0587-4C30-8999-92F81FD0307C}</a:tableStyleId>
              </a:tblPr>
              <a:tblGrid>
                <a:gridCol w="609600">
                  <a:extLst>
                    <a:ext uri="{9D8B030D-6E8A-4147-A177-3AD203B41FA5}">
                      <a16:colId xmlns:a16="http://schemas.microsoft.com/office/drawing/2014/main" val="2832963709"/>
                    </a:ext>
                  </a:extLst>
                </a:gridCol>
                <a:gridCol w="609600">
                  <a:extLst>
                    <a:ext uri="{9D8B030D-6E8A-4147-A177-3AD203B41FA5}">
                      <a16:colId xmlns:a16="http://schemas.microsoft.com/office/drawing/2014/main" val="1175579523"/>
                    </a:ext>
                  </a:extLst>
                </a:gridCol>
              </a:tblGrid>
              <a:tr h="0">
                <a:tc>
                  <a:txBody>
                    <a:bodyPr/>
                    <a:lstStyle/>
                    <a:p>
                      <a:pPr marL="0" marR="0" algn="r">
                        <a:lnSpc>
                          <a:spcPct val="107000"/>
                        </a:lnSpc>
                        <a:spcBef>
                          <a:spcPts val="0"/>
                        </a:spcBef>
                        <a:spcAft>
                          <a:spcPts val="0"/>
                        </a:spcAft>
                      </a:pPr>
                      <a:r>
                        <a:rPr lang="en-US" sz="1200" kern="0" dirty="0">
                          <a:effectLst/>
                        </a:rPr>
                        <a:t>X</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0402425"/>
                  </a:ext>
                </a:extLst>
              </a:tr>
              <a:tr h="190500">
                <a:tc>
                  <a:txBody>
                    <a:bodyPr/>
                    <a:lstStyle/>
                    <a:p>
                      <a:pPr marL="0" marR="0" algn="r">
                        <a:lnSpc>
                          <a:spcPct val="107000"/>
                        </a:lnSpc>
                        <a:spcBef>
                          <a:spcPts val="0"/>
                        </a:spcBef>
                        <a:spcAft>
                          <a:spcPts val="0"/>
                        </a:spcAft>
                      </a:pPr>
                      <a:r>
                        <a:rPr lang="en-US" sz="1200" kern="0" dirty="0">
                          <a:effectLst/>
                        </a:rPr>
                        <a:t>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lnSpc>
                          <a:spcPct val="107000"/>
                        </a:lnSpc>
                        <a:spcBef>
                          <a:spcPts val="0"/>
                        </a:spcBef>
                        <a:spcAft>
                          <a:spcPts val="0"/>
                        </a:spcAft>
                      </a:pPr>
                      <a:r>
                        <a:rPr lang="en-US" sz="1200" kern="0" dirty="0">
                          <a:effectLst/>
                        </a:rPr>
                        <a:t>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1498307"/>
                  </a:ext>
                </a:extLst>
              </a:tr>
              <a:tr h="190500">
                <a:tc>
                  <a:txBody>
                    <a:bodyPr/>
                    <a:lstStyle/>
                    <a:p>
                      <a:pPr marL="0" marR="0" algn="r">
                        <a:lnSpc>
                          <a:spcPct val="107000"/>
                        </a:lnSpc>
                        <a:spcBef>
                          <a:spcPts val="0"/>
                        </a:spcBef>
                        <a:spcAft>
                          <a:spcPts val="0"/>
                        </a:spcAft>
                      </a:pPr>
                      <a:r>
                        <a:rPr lang="en-US" sz="1200" kern="0" dirty="0">
                          <a:effectLst/>
                        </a:rPr>
                        <a:t>32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65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9495095"/>
                  </a:ext>
                </a:extLst>
              </a:tr>
            </a:tbl>
          </a:graphicData>
        </a:graphic>
      </p:graphicFrame>
      <p:graphicFrame>
        <p:nvGraphicFramePr>
          <p:cNvPr id="4" name="Chart 3">
            <a:extLst>
              <a:ext uri="{FF2B5EF4-FFF2-40B4-BE49-F238E27FC236}">
                <a16:creationId xmlns:a16="http://schemas.microsoft.com/office/drawing/2014/main" id="{672F03D4-07FD-48CE-F6F6-0E64C455BE8D}"/>
              </a:ext>
            </a:extLst>
          </p:cNvPr>
          <p:cNvGraphicFramePr>
            <a:graphicFrameLocks/>
          </p:cNvGraphicFramePr>
          <p:nvPr>
            <p:extLst>
              <p:ext uri="{D42A27DB-BD31-4B8C-83A1-F6EECF244321}">
                <p14:modId xmlns:p14="http://schemas.microsoft.com/office/powerpoint/2010/main" val="31351782"/>
              </p:ext>
            </p:extLst>
          </p:nvPr>
        </p:nvGraphicFramePr>
        <p:xfrm>
          <a:off x="304800" y="1381850"/>
          <a:ext cx="4572000" cy="27432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B8E1339-5AA2-308B-A170-AED55B068D9D}"/>
                  </a:ext>
                </a:extLst>
              </p:cNvPr>
              <p:cNvSpPr txBox="1"/>
              <p:nvPr/>
            </p:nvSpPr>
            <p:spPr>
              <a:xfrm>
                <a:off x="1707066" y="4402170"/>
                <a:ext cx="1603917"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r>
                        <a:rPr lang="en-US" i="1">
                          <a:latin typeface="Cambria Math" panose="02040503050406030204" pitchFamily="18" charset="0"/>
                        </a:rPr>
                        <m:t>𝑚</m:t>
                      </m:r>
                      <m:r>
                        <a:rPr lang="en-US" i="0" smtClean="0">
                          <a:latin typeface="Cambria Math" panose="02040503050406030204" pitchFamily="18" charset="0"/>
                        </a:rPr>
                        <m:t>⋅</m:t>
                      </m:r>
                      <m:r>
                        <a:rPr lang="en-US" i="1">
                          <a:latin typeface="Cambria Math" panose="02040503050406030204" pitchFamily="18" charset="0"/>
                        </a:rPr>
                        <m:t>𝑥</m:t>
                      </m:r>
                      <m:r>
                        <a:rPr lang="en-US" i="0">
                          <a:latin typeface="Cambria Math" panose="02040503050406030204" pitchFamily="18" charset="0"/>
                        </a:rPr>
                        <m:t>+</m:t>
                      </m:r>
                      <m:r>
                        <a:rPr lang="en-US" i="1">
                          <a:latin typeface="Cambria Math" panose="02040503050406030204" pitchFamily="18" charset="0"/>
                        </a:rPr>
                        <m:t>𝑐</m:t>
                      </m:r>
                    </m:oMath>
                  </m:oMathPara>
                </a14:m>
                <a:endParaRPr lang="en-US" dirty="0"/>
              </a:p>
            </p:txBody>
          </p:sp>
        </mc:Choice>
        <mc:Fallback xmlns="">
          <p:sp>
            <p:nvSpPr>
              <p:cNvPr id="14" name="TextBox 13">
                <a:extLst>
                  <a:ext uri="{FF2B5EF4-FFF2-40B4-BE49-F238E27FC236}">
                    <a16:creationId xmlns:a16="http://schemas.microsoft.com/office/drawing/2014/main" id="{7B8E1339-5AA2-308B-A170-AED55B068D9D}"/>
                  </a:ext>
                </a:extLst>
              </p:cNvPr>
              <p:cNvSpPr txBox="1">
                <a:spLocks noRot="1" noChangeAspect="1" noMove="1" noResize="1" noEditPoints="1" noAdjustHandles="1" noChangeArrowheads="1" noChangeShapeType="1" noTextEdit="1"/>
              </p:cNvSpPr>
              <p:nvPr/>
            </p:nvSpPr>
            <p:spPr>
              <a:xfrm>
                <a:off x="1707066" y="4402170"/>
                <a:ext cx="1603917" cy="369332"/>
              </a:xfrm>
              <a:prstGeom prst="rect">
                <a:avLst/>
              </a:prstGeom>
              <a:blipFill>
                <a:blip r:embed="rId3"/>
                <a:stretch>
                  <a:fillRect b="-6557"/>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07437AA5-583D-AD51-9D17-26BF7403ADDC}"/>
              </a:ext>
            </a:extLst>
          </p:cNvPr>
          <p:cNvSpPr txBox="1"/>
          <p:nvPr/>
        </p:nvSpPr>
        <p:spPr>
          <a:xfrm>
            <a:off x="761442" y="3074086"/>
            <a:ext cx="569387" cy="338554"/>
          </a:xfrm>
          <a:prstGeom prst="rect">
            <a:avLst/>
          </a:prstGeom>
          <a:noFill/>
        </p:spPr>
        <p:txBody>
          <a:bodyPr wrap="none" rtlCol="0">
            <a:spAutoFit/>
          </a:bodyPr>
          <a:lstStyle/>
          <a:p>
            <a:r>
              <a:rPr lang="en-US" sz="1600" dirty="0"/>
              <a:t>(1,3)</a:t>
            </a:r>
          </a:p>
        </p:txBody>
      </p:sp>
      <p:sp>
        <p:nvSpPr>
          <p:cNvPr id="17" name="TextBox 9">
            <a:extLst>
              <a:ext uri="{FF2B5EF4-FFF2-40B4-BE49-F238E27FC236}">
                <a16:creationId xmlns:a16="http://schemas.microsoft.com/office/drawing/2014/main" id="{49C945EE-DC64-5016-7778-0E35CA19B162}"/>
              </a:ext>
            </a:extLst>
          </p:cNvPr>
          <p:cNvSpPr txBox="1"/>
          <p:nvPr/>
        </p:nvSpPr>
        <p:spPr>
          <a:xfrm>
            <a:off x="3555430" y="1880374"/>
            <a:ext cx="777777" cy="338554"/>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a:t>(32,65)</a:t>
            </a:r>
          </a:p>
        </p:txBody>
      </p:sp>
    </p:spTree>
    <p:extLst>
      <p:ext uri="{BB962C8B-B14F-4D97-AF65-F5344CB8AC3E}">
        <p14:creationId xmlns:p14="http://schemas.microsoft.com/office/powerpoint/2010/main" val="277397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1CD308-FF07-65EC-A14A-EB3648523958}"/>
              </a:ext>
            </a:extLst>
          </p:cNvPr>
          <p:cNvSpPr>
            <a:spLocks noGrp="1"/>
          </p:cNvSpPr>
          <p:nvPr>
            <p:ph idx="1"/>
          </p:nvPr>
        </p:nvSpPr>
        <p:spPr>
          <a:xfrm>
            <a:off x="527825" y="1868939"/>
            <a:ext cx="2527609" cy="524760"/>
          </a:xfrm>
        </p:spPr>
        <p:txBody>
          <a:bodyPr/>
          <a:lstStyle/>
          <a:p>
            <a:pPr marL="0" indent="0">
              <a:buNone/>
            </a:pPr>
            <a:r>
              <a:rPr lang="en-US" sz="2400" dirty="0"/>
              <a:t>Equation of a line:</a:t>
            </a:r>
          </a:p>
        </p:txBody>
      </p:sp>
      <p:sp>
        <p:nvSpPr>
          <p:cNvPr id="3" name="Title 2">
            <a:extLst>
              <a:ext uri="{FF2B5EF4-FFF2-40B4-BE49-F238E27FC236}">
                <a16:creationId xmlns:a16="http://schemas.microsoft.com/office/drawing/2014/main" id="{1BA4A160-E105-2A13-B430-040259132293}"/>
              </a:ext>
            </a:extLst>
          </p:cNvPr>
          <p:cNvSpPr>
            <a:spLocks noGrp="1"/>
          </p:cNvSpPr>
          <p:nvPr>
            <p:ph type="title"/>
          </p:nvPr>
        </p:nvSpPr>
        <p:spPr/>
        <p:txBody>
          <a:bodyPr/>
          <a:lstStyle/>
          <a:p>
            <a:r>
              <a:rPr lang="en-US" dirty="0"/>
              <a:t>Linear Function</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F53DB88-FCA3-A38F-BD2B-FE90B737AB93}"/>
                  </a:ext>
                </a:extLst>
              </p:cNvPr>
              <p:cNvSpPr txBox="1"/>
              <p:nvPr/>
            </p:nvSpPr>
            <p:spPr>
              <a:xfrm>
                <a:off x="3431788" y="1946653"/>
                <a:ext cx="1603917"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r>
                        <a:rPr lang="en-US" i="1">
                          <a:latin typeface="Cambria Math" panose="02040503050406030204" pitchFamily="18" charset="0"/>
                        </a:rPr>
                        <m:t>𝑚</m:t>
                      </m:r>
                      <m:r>
                        <a:rPr lang="en-US" i="0">
                          <a:latin typeface="Cambria Math" panose="02040503050406030204" pitchFamily="18" charset="0"/>
                        </a:rPr>
                        <m:t>⋅</m:t>
                      </m:r>
                      <m:r>
                        <a:rPr lang="en-US" i="1">
                          <a:latin typeface="Cambria Math" panose="02040503050406030204" pitchFamily="18" charset="0"/>
                        </a:rPr>
                        <m:t>𝑥</m:t>
                      </m:r>
                      <m:r>
                        <a:rPr lang="en-US" i="0">
                          <a:latin typeface="Cambria Math" panose="02040503050406030204" pitchFamily="18" charset="0"/>
                        </a:rPr>
                        <m:t>+</m:t>
                      </m:r>
                      <m:r>
                        <a:rPr lang="en-US" i="1">
                          <a:latin typeface="Cambria Math" panose="02040503050406030204" pitchFamily="18" charset="0"/>
                        </a:rPr>
                        <m:t>𝑐</m:t>
                      </m:r>
                    </m:oMath>
                  </m:oMathPara>
                </a14:m>
                <a:endParaRPr lang="en-US" dirty="0"/>
              </a:p>
            </p:txBody>
          </p:sp>
        </mc:Choice>
        <mc:Fallback xmlns="">
          <p:sp>
            <p:nvSpPr>
              <p:cNvPr id="8" name="TextBox 7">
                <a:extLst>
                  <a:ext uri="{FF2B5EF4-FFF2-40B4-BE49-F238E27FC236}">
                    <a16:creationId xmlns:a16="http://schemas.microsoft.com/office/drawing/2014/main" id="{0F53DB88-FCA3-A38F-BD2B-FE90B737AB93}"/>
                  </a:ext>
                </a:extLst>
              </p:cNvPr>
              <p:cNvSpPr txBox="1">
                <a:spLocks noRot="1" noChangeAspect="1" noMove="1" noResize="1" noEditPoints="1" noAdjustHandles="1" noChangeArrowheads="1" noChangeShapeType="1" noTextEdit="1"/>
              </p:cNvSpPr>
              <p:nvPr/>
            </p:nvSpPr>
            <p:spPr>
              <a:xfrm>
                <a:off x="3431788" y="1946653"/>
                <a:ext cx="1603917" cy="369332"/>
              </a:xfrm>
              <a:prstGeom prst="rect">
                <a:avLst/>
              </a:prstGeom>
              <a:blipFill>
                <a:blip r:embed="rId2"/>
                <a:stretch>
                  <a:fillRect b="-6557"/>
                </a:stretch>
              </a:blipFill>
            </p:spPr>
            <p:txBody>
              <a:bodyPr/>
              <a:lstStyle/>
              <a:p>
                <a:r>
                  <a:rPr lang="en-US">
                    <a:noFill/>
                  </a:rPr>
                  <a:t> </a:t>
                </a:r>
              </a:p>
            </p:txBody>
          </p:sp>
        </mc:Fallback>
      </mc:AlternateContent>
      <p:grpSp>
        <p:nvGrpSpPr>
          <p:cNvPr id="20" name="Group 19">
            <a:extLst>
              <a:ext uri="{FF2B5EF4-FFF2-40B4-BE49-F238E27FC236}">
                <a16:creationId xmlns:a16="http://schemas.microsoft.com/office/drawing/2014/main" id="{8FF39F57-E764-B870-BB9A-3BB548A182DD}"/>
              </a:ext>
            </a:extLst>
          </p:cNvPr>
          <p:cNvGrpSpPr/>
          <p:nvPr/>
        </p:nvGrpSpPr>
        <p:grpSpPr>
          <a:xfrm>
            <a:off x="3431788" y="2928696"/>
            <a:ext cx="1721004" cy="369332"/>
            <a:chOff x="2429108" y="2157090"/>
            <a:chExt cx="1721004" cy="369332"/>
          </a:xfrm>
        </p:grpSpPr>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4201038-72F3-CDAC-F391-A2303A5B7818}"/>
                    </a:ext>
                  </a:extLst>
                </p:cNvPr>
                <p:cNvSpPr txBox="1"/>
                <p:nvPr/>
              </p:nvSpPr>
              <p:spPr>
                <a:xfrm>
                  <a:off x="3304478" y="2157090"/>
                  <a:ext cx="845634"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2</m:t>
                            </m:r>
                          </m:sub>
                        </m:sSub>
                        <m:r>
                          <a:rPr lang="en-US" i="1">
                            <a:latin typeface="Cambria Math" panose="02040503050406030204" pitchFamily="18" charset="0"/>
                          </a:rPr>
                          <m:t>)</m:t>
                        </m:r>
                      </m:oMath>
                    </m:oMathPara>
                  </a14:m>
                  <a:endParaRPr lang="en-US" dirty="0"/>
                </a:p>
              </p:txBody>
            </p:sp>
          </mc:Choice>
          <mc:Fallback xmlns="">
            <p:sp>
              <p:nvSpPr>
                <p:cNvPr id="7" name="TextBox 6">
                  <a:extLst>
                    <a:ext uri="{FF2B5EF4-FFF2-40B4-BE49-F238E27FC236}">
                      <a16:creationId xmlns:a16="http://schemas.microsoft.com/office/drawing/2014/main" id="{54201038-72F3-CDAC-F391-A2303A5B7818}"/>
                    </a:ext>
                  </a:extLst>
                </p:cNvPr>
                <p:cNvSpPr txBox="1">
                  <a:spLocks noRot="1" noChangeAspect="1" noMove="1" noResize="1" noEditPoints="1" noAdjustHandles="1" noChangeArrowheads="1" noChangeShapeType="1" noTextEdit="1"/>
                </p:cNvSpPr>
                <p:nvPr/>
              </p:nvSpPr>
              <p:spPr>
                <a:xfrm>
                  <a:off x="3304478" y="2157090"/>
                  <a:ext cx="845634" cy="369332"/>
                </a:xfrm>
                <a:prstGeom prst="rect">
                  <a:avLst/>
                </a:prstGeom>
                <a:blipFill>
                  <a:blip r:embed="rId3"/>
                  <a:stretch>
                    <a:fillRect l="-2174" r="-10145"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9CC16FA-C8E3-E128-077A-3CE735032DE0}"/>
                    </a:ext>
                  </a:extLst>
                </p:cNvPr>
                <p:cNvSpPr txBox="1"/>
                <p:nvPr/>
              </p:nvSpPr>
              <p:spPr>
                <a:xfrm>
                  <a:off x="2429108" y="2157090"/>
                  <a:ext cx="845634"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sepChr m:val=","/>
                            <m:ctrlPr>
                              <a:rPr lang="en-US" i="1" smtClean="0">
                                <a:solidFill>
                                  <a:srgbClr val="836967"/>
                                </a:solidFill>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1</m:t>
                                </m:r>
                              </m:sub>
                            </m:sSub>
                          </m:e>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1</m:t>
                                </m:r>
                              </m:sub>
                            </m:sSub>
                          </m:e>
                        </m:d>
                      </m:oMath>
                    </m:oMathPara>
                  </a14:m>
                  <a:endParaRPr lang="en-US" dirty="0"/>
                </a:p>
              </p:txBody>
            </p:sp>
          </mc:Choice>
          <mc:Fallback xmlns="">
            <p:sp>
              <p:nvSpPr>
                <p:cNvPr id="12" name="TextBox 11">
                  <a:extLst>
                    <a:ext uri="{FF2B5EF4-FFF2-40B4-BE49-F238E27FC236}">
                      <a16:creationId xmlns:a16="http://schemas.microsoft.com/office/drawing/2014/main" id="{09CC16FA-C8E3-E128-077A-3CE735032DE0}"/>
                    </a:ext>
                  </a:extLst>
                </p:cNvPr>
                <p:cNvSpPr txBox="1">
                  <a:spLocks noRot="1" noChangeAspect="1" noMove="1" noResize="1" noEditPoints="1" noAdjustHandles="1" noChangeArrowheads="1" noChangeShapeType="1" noTextEdit="1"/>
                </p:cNvSpPr>
                <p:nvPr/>
              </p:nvSpPr>
              <p:spPr>
                <a:xfrm>
                  <a:off x="2429108" y="2157090"/>
                  <a:ext cx="845634" cy="369332"/>
                </a:xfrm>
                <a:prstGeom prst="rect">
                  <a:avLst/>
                </a:prstGeom>
                <a:blipFill>
                  <a:blip r:embed="rId4"/>
                  <a:stretch>
                    <a:fillRect b="-655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22A27F10-449C-656B-0BC4-C259F81E3CEF}"/>
                  </a:ext>
                </a:extLst>
              </p:cNvPr>
              <p:cNvSpPr txBox="1"/>
              <p:nvPr/>
            </p:nvSpPr>
            <p:spPr>
              <a:xfrm>
                <a:off x="3431788" y="3910739"/>
                <a:ext cx="1603917" cy="61196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𝑚</m:t>
                      </m:r>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2</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1</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2</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1</m:t>
                              </m:r>
                            </m:sub>
                          </m:sSub>
                        </m:den>
                      </m:f>
                    </m:oMath>
                  </m:oMathPara>
                </a14:m>
                <a:endParaRPr lang="en-US" dirty="0"/>
              </a:p>
            </p:txBody>
          </p:sp>
        </mc:Choice>
        <mc:Fallback xmlns="">
          <p:sp>
            <p:nvSpPr>
              <p:cNvPr id="14" name="TextBox 13">
                <a:extLst>
                  <a:ext uri="{FF2B5EF4-FFF2-40B4-BE49-F238E27FC236}">
                    <a16:creationId xmlns:a16="http://schemas.microsoft.com/office/drawing/2014/main" id="{22A27F10-449C-656B-0BC4-C259F81E3CEF}"/>
                  </a:ext>
                </a:extLst>
              </p:cNvPr>
              <p:cNvSpPr txBox="1">
                <a:spLocks noRot="1" noChangeAspect="1" noMove="1" noResize="1" noEditPoints="1" noAdjustHandles="1" noChangeArrowheads="1" noChangeShapeType="1" noTextEdit="1"/>
              </p:cNvSpPr>
              <p:nvPr/>
            </p:nvSpPr>
            <p:spPr>
              <a:xfrm>
                <a:off x="3431788" y="3910739"/>
                <a:ext cx="1603917" cy="61196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820DF7A-67F5-9C1A-2517-2CF16E0FB326}"/>
                  </a:ext>
                </a:extLst>
              </p:cNvPr>
              <p:cNvSpPr txBox="1"/>
              <p:nvPr/>
            </p:nvSpPr>
            <p:spPr>
              <a:xfrm>
                <a:off x="3431788" y="5135412"/>
                <a:ext cx="2280424" cy="61202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𝑐</m:t>
                      </m:r>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1</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2</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2</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1</m:t>
                              </m:r>
                            </m:sub>
                          </m:sSub>
                        </m:num>
                        <m:den>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2</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1</m:t>
                              </m:r>
                            </m:sub>
                          </m:sSub>
                        </m:den>
                      </m:f>
                    </m:oMath>
                  </m:oMathPara>
                </a14:m>
                <a:endParaRPr lang="en-US" dirty="0"/>
              </a:p>
            </p:txBody>
          </p:sp>
        </mc:Choice>
        <mc:Fallback xmlns="">
          <p:sp>
            <p:nvSpPr>
              <p:cNvPr id="16" name="TextBox 15">
                <a:extLst>
                  <a:ext uri="{FF2B5EF4-FFF2-40B4-BE49-F238E27FC236}">
                    <a16:creationId xmlns:a16="http://schemas.microsoft.com/office/drawing/2014/main" id="{D820DF7A-67F5-9C1A-2517-2CF16E0FB326}"/>
                  </a:ext>
                </a:extLst>
              </p:cNvPr>
              <p:cNvSpPr txBox="1">
                <a:spLocks noRot="1" noChangeAspect="1" noMove="1" noResize="1" noEditPoints="1" noAdjustHandles="1" noChangeArrowheads="1" noChangeShapeType="1" noTextEdit="1"/>
              </p:cNvSpPr>
              <p:nvPr/>
            </p:nvSpPr>
            <p:spPr>
              <a:xfrm>
                <a:off x="3431788" y="5135412"/>
                <a:ext cx="2280424" cy="612027"/>
              </a:xfrm>
              <a:prstGeom prst="rect">
                <a:avLst/>
              </a:prstGeom>
              <a:blipFill>
                <a:blip r:embed="rId6"/>
                <a:stretch>
                  <a:fillRect/>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B2E90994-7647-E1C5-F7FF-E4451A4593C8}"/>
              </a:ext>
            </a:extLst>
          </p:cNvPr>
          <p:cNvSpPr txBox="1"/>
          <p:nvPr/>
        </p:nvSpPr>
        <p:spPr>
          <a:xfrm>
            <a:off x="527825" y="2880689"/>
            <a:ext cx="1691553" cy="461665"/>
          </a:xfrm>
          <a:prstGeom prst="rect">
            <a:avLst/>
          </a:prstGeom>
          <a:noFill/>
        </p:spPr>
        <p:txBody>
          <a:bodyPr wrap="none" rtlCol="0">
            <a:spAutoFit/>
          </a:bodyPr>
          <a:lstStyle/>
          <a:p>
            <a:r>
              <a:rPr lang="en-US" sz="2400" dirty="0"/>
              <a:t>Data points:</a:t>
            </a:r>
          </a:p>
        </p:txBody>
      </p:sp>
      <p:sp>
        <p:nvSpPr>
          <p:cNvPr id="18" name="TextBox 17">
            <a:extLst>
              <a:ext uri="{FF2B5EF4-FFF2-40B4-BE49-F238E27FC236}">
                <a16:creationId xmlns:a16="http://schemas.microsoft.com/office/drawing/2014/main" id="{58980DF3-D337-10C7-E651-6295578EB0FA}"/>
              </a:ext>
            </a:extLst>
          </p:cNvPr>
          <p:cNvSpPr txBox="1"/>
          <p:nvPr/>
        </p:nvSpPr>
        <p:spPr>
          <a:xfrm>
            <a:off x="527825" y="3985887"/>
            <a:ext cx="955711" cy="461665"/>
          </a:xfrm>
          <a:prstGeom prst="rect">
            <a:avLst/>
          </a:prstGeom>
          <a:noFill/>
        </p:spPr>
        <p:txBody>
          <a:bodyPr wrap="none" rtlCol="0">
            <a:spAutoFit/>
          </a:bodyPr>
          <a:lstStyle/>
          <a:p>
            <a:r>
              <a:rPr lang="en-US" sz="2400" dirty="0"/>
              <a:t>Slope:</a:t>
            </a:r>
          </a:p>
        </p:txBody>
      </p:sp>
      <p:sp>
        <p:nvSpPr>
          <p:cNvPr id="19" name="TextBox 18">
            <a:extLst>
              <a:ext uri="{FF2B5EF4-FFF2-40B4-BE49-F238E27FC236}">
                <a16:creationId xmlns:a16="http://schemas.microsoft.com/office/drawing/2014/main" id="{07FE7C32-1017-5EF1-4538-8327A8835162}"/>
              </a:ext>
            </a:extLst>
          </p:cNvPr>
          <p:cNvSpPr txBox="1"/>
          <p:nvPr/>
        </p:nvSpPr>
        <p:spPr>
          <a:xfrm>
            <a:off x="527825" y="5210592"/>
            <a:ext cx="1405321" cy="461665"/>
          </a:xfrm>
          <a:prstGeom prst="rect">
            <a:avLst/>
          </a:prstGeom>
          <a:noFill/>
        </p:spPr>
        <p:txBody>
          <a:bodyPr wrap="none" rtlCol="0">
            <a:spAutoFit/>
          </a:bodyPr>
          <a:lstStyle/>
          <a:p>
            <a:r>
              <a:rPr lang="en-US" sz="2400" dirty="0"/>
              <a:t>Intercept:</a:t>
            </a:r>
          </a:p>
        </p:txBody>
      </p:sp>
      <p:grpSp>
        <p:nvGrpSpPr>
          <p:cNvPr id="23" name="Group 22">
            <a:extLst>
              <a:ext uri="{FF2B5EF4-FFF2-40B4-BE49-F238E27FC236}">
                <a16:creationId xmlns:a16="http://schemas.microsoft.com/office/drawing/2014/main" id="{56A99CBC-2469-A967-2B3C-2C4C94FA5D58}"/>
              </a:ext>
            </a:extLst>
          </p:cNvPr>
          <p:cNvGrpSpPr/>
          <p:nvPr/>
        </p:nvGrpSpPr>
        <p:grpSpPr>
          <a:xfrm>
            <a:off x="5828371" y="2036956"/>
            <a:ext cx="2904926" cy="3710483"/>
            <a:chOff x="5828371" y="2036956"/>
            <a:chExt cx="2904926" cy="3710483"/>
          </a:xfrm>
        </p:grpSpPr>
        <p:sp>
          <p:nvSpPr>
            <p:cNvPr id="21" name="Right Brace 20">
              <a:extLst>
                <a:ext uri="{FF2B5EF4-FFF2-40B4-BE49-F238E27FC236}">
                  <a16:creationId xmlns:a16="http://schemas.microsoft.com/office/drawing/2014/main" id="{40455A8E-BDDD-05A9-84C1-4E1DB26C55E9}"/>
                </a:ext>
              </a:extLst>
            </p:cNvPr>
            <p:cNvSpPr/>
            <p:nvPr/>
          </p:nvSpPr>
          <p:spPr>
            <a:xfrm>
              <a:off x="5828371" y="2036956"/>
              <a:ext cx="705976" cy="371048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a:extLst>
                <a:ext uri="{FF2B5EF4-FFF2-40B4-BE49-F238E27FC236}">
                  <a16:creationId xmlns:a16="http://schemas.microsoft.com/office/drawing/2014/main" id="{AB3C3BB0-1628-8B80-65B3-6243BEDB6FE5}"/>
                </a:ext>
              </a:extLst>
            </p:cNvPr>
            <p:cNvSpPr txBox="1"/>
            <p:nvPr/>
          </p:nvSpPr>
          <p:spPr>
            <a:xfrm>
              <a:off x="6602280" y="3661364"/>
              <a:ext cx="2131017" cy="461665"/>
            </a:xfrm>
            <a:prstGeom prst="rect">
              <a:avLst/>
            </a:prstGeom>
            <a:noFill/>
          </p:spPr>
          <p:txBody>
            <a:bodyPr wrap="square" rtlCol="0">
              <a:spAutoFit/>
            </a:bodyPr>
            <a:lstStyle/>
            <a:p>
              <a:r>
                <a:rPr lang="en-US" sz="2400" dirty="0"/>
                <a:t>1</a:t>
              </a:r>
              <a:r>
                <a:rPr lang="en-US" sz="2400" baseline="30000" dirty="0"/>
                <a:t>st</a:t>
              </a:r>
              <a:r>
                <a:rPr lang="en-US" sz="2400" dirty="0"/>
                <a:t> year algebra</a:t>
              </a:r>
            </a:p>
          </p:txBody>
        </p:sp>
      </p:grpSp>
    </p:spTree>
    <p:extLst>
      <p:ext uri="{BB962C8B-B14F-4D97-AF65-F5344CB8AC3E}">
        <p14:creationId xmlns:p14="http://schemas.microsoft.com/office/powerpoint/2010/main" val="327216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CCE443-A284-8B75-663D-4D3D2FFB7820}"/>
              </a:ext>
            </a:extLst>
          </p:cNvPr>
          <p:cNvSpPr>
            <a:spLocks noGrp="1"/>
          </p:cNvSpPr>
          <p:nvPr>
            <p:ph idx="1"/>
          </p:nvPr>
        </p:nvSpPr>
        <p:spPr>
          <a:xfrm>
            <a:off x="5218771" y="1380069"/>
            <a:ext cx="3468028" cy="5029201"/>
          </a:xfrm>
        </p:spPr>
        <p:txBody>
          <a:bodyPr/>
          <a:lstStyle/>
          <a:p>
            <a:r>
              <a:rPr lang="en-US" sz="2400" dirty="0"/>
              <a:t>Presume linear relationship</a:t>
            </a:r>
          </a:p>
          <a:p>
            <a:r>
              <a:rPr lang="en-US" sz="2400" dirty="0"/>
              <a:t>Domain input</a:t>
            </a:r>
          </a:p>
          <a:p>
            <a:r>
              <a:rPr lang="en-US" sz="2400" dirty="0"/>
              <a:t>Range output</a:t>
            </a:r>
          </a:p>
          <a:p>
            <a:r>
              <a:rPr lang="en-US" sz="2400" dirty="0"/>
              <a:t>Map domain to range</a:t>
            </a:r>
          </a:p>
          <a:p>
            <a:r>
              <a:rPr lang="en-US" sz="2400" dirty="0"/>
              <a:t>Train against source data</a:t>
            </a:r>
          </a:p>
          <a:p>
            <a:r>
              <a:rPr lang="en-US" sz="2400" dirty="0"/>
              <a:t>Deterministic</a:t>
            </a:r>
          </a:p>
          <a:p>
            <a:r>
              <a:rPr lang="en-US" sz="2400" dirty="0"/>
              <a:t>Unique</a:t>
            </a:r>
          </a:p>
          <a:p>
            <a:r>
              <a:rPr lang="en-US" sz="2400" dirty="0"/>
              <a:t>Comprehensible</a:t>
            </a:r>
          </a:p>
        </p:txBody>
      </p:sp>
      <p:sp>
        <p:nvSpPr>
          <p:cNvPr id="3" name="Title 2">
            <a:extLst>
              <a:ext uri="{FF2B5EF4-FFF2-40B4-BE49-F238E27FC236}">
                <a16:creationId xmlns:a16="http://schemas.microsoft.com/office/drawing/2014/main" id="{B027DA24-881D-B4E7-3006-05D24A32A6C8}"/>
              </a:ext>
            </a:extLst>
          </p:cNvPr>
          <p:cNvSpPr>
            <a:spLocks noGrp="1"/>
          </p:cNvSpPr>
          <p:nvPr>
            <p:ph type="title"/>
          </p:nvPr>
        </p:nvSpPr>
        <p:spPr/>
        <p:txBody>
          <a:bodyPr/>
          <a:lstStyle/>
          <a:p>
            <a:r>
              <a:rPr lang="en-US" dirty="0"/>
              <a:t>Linear Function</a:t>
            </a:r>
          </a:p>
        </p:txBody>
      </p:sp>
      <p:graphicFrame>
        <p:nvGraphicFramePr>
          <p:cNvPr id="5" name="Chart 4">
            <a:extLst>
              <a:ext uri="{FF2B5EF4-FFF2-40B4-BE49-F238E27FC236}">
                <a16:creationId xmlns:a16="http://schemas.microsoft.com/office/drawing/2014/main" id="{F0A885A8-796A-BCFE-2A0B-48A7A6D7E9D5}"/>
              </a:ext>
            </a:extLst>
          </p:cNvPr>
          <p:cNvGraphicFramePr>
            <a:graphicFrameLocks/>
          </p:cNvGraphicFramePr>
          <p:nvPr>
            <p:extLst>
              <p:ext uri="{D42A27DB-BD31-4B8C-83A1-F6EECF244321}">
                <p14:modId xmlns:p14="http://schemas.microsoft.com/office/powerpoint/2010/main" val="3702915343"/>
              </p:ext>
            </p:extLst>
          </p:nvPr>
        </p:nvGraphicFramePr>
        <p:xfrm>
          <a:off x="304800" y="1380069"/>
          <a:ext cx="4572000" cy="27432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B8E9BE77-5D14-3A9E-17BF-BD1FEE9B774C}"/>
                  </a:ext>
                </a:extLst>
              </p:cNvPr>
              <p:cNvSpPr txBox="1"/>
              <p:nvPr/>
            </p:nvSpPr>
            <p:spPr>
              <a:xfrm>
                <a:off x="1707066" y="4324680"/>
                <a:ext cx="1603917"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 </m:t>
                      </m:r>
                      <m:r>
                        <a:rPr lang="en-US" i="1">
                          <a:latin typeface="Cambria Math" panose="02040503050406030204" pitchFamily="18" charset="0"/>
                        </a:rPr>
                        <m:t>𝑚</m:t>
                      </m:r>
                      <m:r>
                        <a:rPr lang="en-US" i="0" smtClean="0">
                          <a:latin typeface="Cambria Math" panose="02040503050406030204" pitchFamily="18" charset="0"/>
                        </a:rPr>
                        <m:t>⋅</m:t>
                      </m:r>
                      <m:r>
                        <a:rPr lang="en-US" i="1">
                          <a:latin typeface="Cambria Math" panose="02040503050406030204" pitchFamily="18" charset="0"/>
                        </a:rPr>
                        <m:t>𝑥</m:t>
                      </m:r>
                    </m:oMath>
                  </m:oMathPara>
                </a14:m>
                <a:endParaRPr lang="en-US" dirty="0"/>
              </a:p>
            </p:txBody>
          </p:sp>
        </mc:Choice>
        <mc:Fallback xmlns="">
          <p:sp>
            <p:nvSpPr>
              <p:cNvPr id="6" name="TextBox 5">
                <a:extLst>
                  <a:ext uri="{FF2B5EF4-FFF2-40B4-BE49-F238E27FC236}">
                    <a16:creationId xmlns:a16="http://schemas.microsoft.com/office/drawing/2014/main" id="{B8E9BE77-5D14-3A9E-17BF-BD1FEE9B774C}"/>
                  </a:ext>
                </a:extLst>
              </p:cNvPr>
              <p:cNvSpPr txBox="1">
                <a:spLocks noRot="1" noChangeAspect="1" noMove="1" noResize="1" noEditPoints="1" noAdjustHandles="1" noChangeArrowheads="1" noChangeShapeType="1" noTextEdit="1"/>
              </p:cNvSpPr>
              <p:nvPr/>
            </p:nvSpPr>
            <p:spPr>
              <a:xfrm>
                <a:off x="1707066" y="4324680"/>
                <a:ext cx="1603917" cy="369332"/>
              </a:xfrm>
              <a:prstGeom prst="rect">
                <a:avLst/>
              </a:prstGeom>
              <a:blipFill>
                <a:blip r:embed="rId3"/>
                <a:stretch>
                  <a:fillRect b="-6557"/>
                </a:stretch>
              </a:blipFill>
            </p:spPr>
            <p:txBody>
              <a:bodyPr/>
              <a:lstStyle/>
              <a:p>
                <a:r>
                  <a:rPr lang="en-US">
                    <a:noFill/>
                  </a:rPr>
                  <a:t> </a:t>
                </a:r>
              </a:p>
            </p:txBody>
          </p:sp>
        </mc:Fallback>
      </mc:AlternateContent>
      <p:sp>
        <p:nvSpPr>
          <p:cNvPr id="21" name="TextBox 20">
            <a:extLst>
              <a:ext uri="{FF2B5EF4-FFF2-40B4-BE49-F238E27FC236}">
                <a16:creationId xmlns:a16="http://schemas.microsoft.com/office/drawing/2014/main" id="{1F6E6F52-6A99-8F92-498A-934DB5217302}"/>
              </a:ext>
            </a:extLst>
          </p:cNvPr>
          <p:cNvSpPr txBox="1"/>
          <p:nvPr/>
        </p:nvSpPr>
        <p:spPr>
          <a:xfrm>
            <a:off x="629706" y="2904809"/>
            <a:ext cx="569387" cy="338554"/>
          </a:xfrm>
          <a:prstGeom prst="rect">
            <a:avLst/>
          </a:prstGeom>
          <a:noFill/>
        </p:spPr>
        <p:txBody>
          <a:bodyPr wrap="none" rtlCol="0">
            <a:spAutoFit/>
          </a:bodyPr>
          <a:lstStyle/>
          <a:p>
            <a:r>
              <a:rPr lang="en-US" sz="1600" dirty="0"/>
              <a:t>(1,3)</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71165AFF-B825-255A-DF53-4037EB6EF2EC}"/>
                  </a:ext>
                </a:extLst>
              </p:cNvPr>
              <p:cNvSpPr txBox="1"/>
              <p:nvPr/>
            </p:nvSpPr>
            <p:spPr>
              <a:xfrm>
                <a:off x="707173" y="1483937"/>
                <a:ext cx="1603917" cy="369332"/>
              </a:xfrm>
              <a:prstGeom prst="rect">
                <a:avLst/>
              </a:prstGeom>
              <a:noFill/>
            </p:spPr>
            <p:txBody>
              <a:bodyPr wrap="square">
                <a:spAutoFit/>
              </a:bodyPr>
              <a:lstStyle/>
              <a:p>
                <a14:m>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r>
                      <a:rPr lang="en-US" b="0" i="1" smtClean="0">
                        <a:latin typeface="Cambria Math" panose="02040503050406030204" pitchFamily="18" charset="0"/>
                      </a:rPr>
                      <m:t>2</m:t>
                    </m:r>
                    <m:r>
                      <a:rPr lang="en-US" i="1">
                        <a:latin typeface="Cambria Math" panose="02040503050406030204" pitchFamily="18" charset="0"/>
                      </a:rPr>
                      <m:t>𝑥</m:t>
                    </m:r>
                    <m:r>
                      <a:rPr lang="en-US" i="0">
                        <a:latin typeface="Cambria Math" panose="02040503050406030204" pitchFamily="18" charset="0"/>
                      </a:rPr>
                      <m:t>+</m:t>
                    </m:r>
                  </m:oMath>
                </a14:m>
                <a:r>
                  <a:rPr lang="en-US" dirty="0"/>
                  <a:t>1</a:t>
                </a:r>
              </a:p>
            </p:txBody>
          </p:sp>
        </mc:Choice>
        <mc:Fallback xmlns="">
          <p:sp>
            <p:nvSpPr>
              <p:cNvPr id="23" name="TextBox 22">
                <a:extLst>
                  <a:ext uri="{FF2B5EF4-FFF2-40B4-BE49-F238E27FC236}">
                    <a16:creationId xmlns:a16="http://schemas.microsoft.com/office/drawing/2014/main" id="{71165AFF-B825-255A-DF53-4037EB6EF2EC}"/>
                  </a:ext>
                </a:extLst>
              </p:cNvPr>
              <p:cNvSpPr txBox="1">
                <a:spLocks noRot="1" noChangeAspect="1" noMove="1" noResize="1" noEditPoints="1" noAdjustHandles="1" noChangeArrowheads="1" noChangeShapeType="1" noTextEdit="1"/>
              </p:cNvSpPr>
              <p:nvPr/>
            </p:nvSpPr>
            <p:spPr>
              <a:xfrm>
                <a:off x="707173" y="1483937"/>
                <a:ext cx="1603917" cy="369332"/>
              </a:xfrm>
              <a:prstGeom prst="rect">
                <a:avLst/>
              </a:prstGeom>
              <a:blipFill>
                <a:blip r:embed="rId4"/>
                <a:stretch>
                  <a:fillRect t="-8197" b="-24590"/>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B3DF3911-AA4A-BFE5-5133-25CFE937EF58}"/>
              </a:ext>
            </a:extLst>
          </p:cNvPr>
          <p:cNvGrpSpPr/>
          <p:nvPr/>
        </p:nvGrpSpPr>
        <p:grpSpPr>
          <a:xfrm>
            <a:off x="646771" y="2720897"/>
            <a:ext cx="2974290" cy="3422901"/>
            <a:chOff x="646771" y="2720897"/>
            <a:chExt cx="2974290" cy="3422901"/>
          </a:xfrm>
        </p:grpSpPr>
        <p:cxnSp>
          <p:nvCxnSpPr>
            <p:cNvPr id="13" name="Straight Connector 12">
              <a:extLst>
                <a:ext uri="{FF2B5EF4-FFF2-40B4-BE49-F238E27FC236}">
                  <a16:creationId xmlns:a16="http://schemas.microsoft.com/office/drawing/2014/main" id="{44C9B15B-CB18-2CB7-C26C-2B2A655F9E75}"/>
                </a:ext>
              </a:extLst>
            </p:cNvPr>
            <p:cNvCxnSpPr>
              <a:cxnSpLocks/>
            </p:cNvCxnSpPr>
            <p:nvPr/>
          </p:nvCxnSpPr>
          <p:spPr>
            <a:xfrm flipV="1">
              <a:off x="2371493" y="2720897"/>
              <a:ext cx="0" cy="77315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5EB46744-5DB8-9672-3FF4-7E587C82176B}"/>
                </a:ext>
              </a:extLst>
            </p:cNvPr>
            <p:cNvCxnSpPr>
              <a:cxnSpLocks/>
            </p:cNvCxnSpPr>
            <p:nvPr/>
          </p:nvCxnSpPr>
          <p:spPr>
            <a:xfrm flipH="1">
              <a:off x="646771" y="2720898"/>
              <a:ext cx="1724722" cy="7433"/>
            </a:xfrm>
            <a:prstGeom prst="line">
              <a:avLst/>
            </a:prstGeom>
          </p:spPr>
          <p:style>
            <a:lnRef idx="2">
              <a:schemeClr val="accent1"/>
            </a:lnRef>
            <a:fillRef idx="0">
              <a:schemeClr val="accent1"/>
            </a:fillRef>
            <a:effectRef idx="1">
              <a:schemeClr val="accent1"/>
            </a:effectRef>
            <a:fontRef idx="minor">
              <a:schemeClr val="tx1"/>
            </a:fontRef>
          </p:style>
        </p:cxnSp>
        <p:grpSp>
          <p:nvGrpSpPr>
            <p:cNvPr id="24" name="Group 23">
              <a:extLst>
                <a:ext uri="{FF2B5EF4-FFF2-40B4-BE49-F238E27FC236}">
                  <a16:creationId xmlns:a16="http://schemas.microsoft.com/office/drawing/2014/main" id="{C6E598C7-3A60-964F-B044-DA9A18E672DA}"/>
                </a:ext>
              </a:extLst>
            </p:cNvPr>
            <p:cNvGrpSpPr/>
            <p:nvPr/>
          </p:nvGrpSpPr>
          <p:grpSpPr>
            <a:xfrm>
              <a:off x="1553106" y="5773388"/>
              <a:ext cx="2067955" cy="370410"/>
              <a:chOff x="1193601" y="4423688"/>
              <a:chExt cx="2067955" cy="370410"/>
            </a:xfrm>
          </p:grpSpPr>
          <p:sp>
            <p:nvSpPr>
              <p:cNvPr id="25" name="TextBox 24">
                <a:extLst>
                  <a:ext uri="{FF2B5EF4-FFF2-40B4-BE49-F238E27FC236}">
                    <a16:creationId xmlns:a16="http://schemas.microsoft.com/office/drawing/2014/main" id="{3AD35401-F181-6535-F113-E2DB4B8676FE}"/>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26" name="TextBox 25">
                <a:extLst>
                  <a:ext uri="{FF2B5EF4-FFF2-40B4-BE49-F238E27FC236}">
                    <a16:creationId xmlns:a16="http://schemas.microsoft.com/office/drawing/2014/main" id="{F6753366-0A84-068C-35EA-14C81EE6AD96}"/>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27" name="Straight Arrow Connector 26">
                <a:extLst>
                  <a:ext uri="{FF2B5EF4-FFF2-40B4-BE49-F238E27FC236}">
                    <a16:creationId xmlns:a16="http://schemas.microsoft.com/office/drawing/2014/main" id="{B0829B39-8E83-9616-12CB-C6CFCC4EF1D5}"/>
                  </a:ext>
                </a:extLst>
              </p:cNvPr>
              <p:cNvCxnSpPr>
                <a:stCxn id="25" idx="3"/>
                <a:endCxn id="26"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grpSp>
        <p:nvGrpSpPr>
          <p:cNvPr id="7" name="Group 6">
            <a:extLst>
              <a:ext uri="{FF2B5EF4-FFF2-40B4-BE49-F238E27FC236}">
                <a16:creationId xmlns:a16="http://schemas.microsoft.com/office/drawing/2014/main" id="{895562CA-D32A-FFA0-4EE2-BA073F7777A8}"/>
              </a:ext>
            </a:extLst>
          </p:cNvPr>
          <p:cNvGrpSpPr/>
          <p:nvPr/>
        </p:nvGrpSpPr>
        <p:grpSpPr>
          <a:xfrm>
            <a:off x="1626376" y="4688509"/>
            <a:ext cx="1868140" cy="792730"/>
            <a:chOff x="1626376" y="4688509"/>
            <a:chExt cx="1868140" cy="792730"/>
          </a:xfrm>
        </p:grpSpPr>
        <p:sp>
          <p:nvSpPr>
            <p:cNvPr id="28" name="TextBox 27">
              <a:extLst>
                <a:ext uri="{FF2B5EF4-FFF2-40B4-BE49-F238E27FC236}">
                  <a16:creationId xmlns:a16="http://schemas.microsoft.com/office/drawing/2014/main" id="{AED16DC5-C710-D772-0072-161D9EFDEE16}"/>
                </a:ext>
              </a:extLst>
            </p:cNvPr>
            <p:cNvSpPr txBox="1"/>
            <p:nvPr/>
          </p:nvSpPr>
          <p:spPr>
            <a:xfrm>
              <a:off x="1626376" y="5111907"/>
              <a:ext cx="1868140" cy="369332"/>
            </a:xfrm>
            <a:prstGeom prst="rect">
              <a:avLst/>
            </a:prstGeom>
            <a:noFill/>
          </p:spPr>
          <p:txBody>
            <a:bodyPr wrap="none" rtlCol="0">
              <a:spAutoFit/>
            </a:bodyPr>
            <a:lstStyle/>
            <a:p>
              <a:r>
                <a:rPr lang="en-US" dirty="0"/>
                <a:t>fitting parameters</a:t>
              </a:r>
            </a:p>
          </p:txBody>
        </p:sp>
        <p:grpSp>
          <p:nvGrpSpPr>
            <p:cNvPr id="36" name="Group 35">
              <a:extLst>
                <a:ext uri="{FF2B5EF4-FFF2-40B4-BE49-F238E27FC236}">
                  <a16:creationId xmlns:a16="http://schemas.microsoft.com/office/drawing/2014/main" id="{F0F74594-DDE8-856E-2527-A0A54ACC1E45}"/>
                </a:ext>
              </a:extLst>
            </p:cNvPr>
            <p:cNvGrpSpPr/>
            <p:nvPr/>
          </p:nvGrpSpPr>
          <p:grpSpPr>
            <a:xfrm>
              <a:off x="2313847" y="4688509"/>
              <a:ext cx="486936" cy="371708"/>
              <a:chOff x="2360341" y="4944226"/>
              <a:chExt cx="486936" cy="371708"/>
            </a:xfrm>
          </p:grpSpPr>
          <p:cxnSp>
            <p:nvCxnSpPr>
              <p:cNvPr id="30" name="Straight Arrow Connector 29">
                <a:extLst>
                  <a:ext uri="{FF2B5EF4-FFF2-40B4-BE49-F238E27FC236}">
                    <a16:creationId xmlns:a16="http://schemas.microsoft.com/office/drawing/2014/main" id="{DBEAEA41-2C84-AFEB-2690-D0D6C3F8B4D9}"/>
                  </a:ext>
                </a:extLst>
              </p:cNvPr>
              <p:cNvCxnSpPr>
                <a:cxnSpLocks/>
              </p:cNvCxnSpPr>
              <p:nvPr/>
            </p:nvCxnSpPr>
            <p:spPr>
              <a:xfrm flipV="1">
                <a:off x="2360341" y="4944226"/>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E72FFD7E-61ED-EBF1-9460-F04CA7690501}"/>
                  </a:ext>
                </a:extLst>
              </p:cNvPr>
              <p:cNvCxnSpPr>
                <a:cxnSpLocks/>
              </p:cNvCxnSpPr>
              <p:nvPr/>
            </p:nvCxnSpPr>
            <p:spPr>
              <a:xfrm flipV="1">
                <a:off x="2847277" y="4944226"/>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A5517952-9272-CA56-9A5E-7D055553CCAD}"/>
                  </a:ext>
                </a:extLst>
              </p:cNvPr>
              <p:cNvCxnSpPr>
                <a:cxnSpLocks/>
              </p:cNvCxnSpPr>
              <p:nvPr/>
            </p:nvCxnSpPr>
            <p:spPr>
              <a:xfrm>
                <a:off x="2360341" y="5308185"/>
                <a:ext cx="486936" cy="0"/>
              </a:xfrm>
              <a:prstGeom prst="line">
                <a:avLst/>
              </a:prstGeom>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231820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34550A-9EDD-D769-E4EA-05426536939E}"/>
              </a:ext>
            </a:extLst>
          </p:cNvPr>
          <p:cNvSpPr>
            <a:spLocks noGrp="1"/>
          </p:cNvSpPr>
          <p:nvPr>
            <p:ph idx="1"/>
          </p:nvPr>
        </p:nvSpPr>
        <p:spPr>
          <a:xfrm>
            <a:off x="5090400" y="1380069"/>
            <a:ext cx="3596400" cy="5029201"/>
          </a:xfrm>
        </p:spPr>
        <p:txBody>
          <a:bodyPr/>
          <a:lstStyle/>
          <a:p>
            <a:r>
              <a:rPr lang="en-US" sz="2400" dirty="0"/>
              <a:t>Four data points</a:t>
            </a:r>
          </a:p>
          <a:p>
            <a:endParaRPr lang="en-US" sz="2400" dirty="0"/>
          </a:p>
          <a:p>
            <a:endParaRPr lang="en-US" sz="2400" dirty="0"/>
          </a:p>
          <a:p>
            <a:endParaRPr lang="en-US" sz="2400" dirty="0"/>
          </a:p>
          <a:p>
            <a:r>
              <a:rPr lang="en-US" sz="2400" dirty="0"/>
              <a:t>Third order function</a:t>
            </a:r>
          </a:p>
          <a:p>
            <a:r>
              <a:rPr lang="en-US" sz="2400" dirty="0"/>
              <a:t>Map domain to range</a:t>
            </a:r>
          </a:p>
          <a:p>
            <a:r>
              <a:rPr lang="en-US" sz="2400" dirty="0"/>
              <a:t>Deterministic</a:t>
            </a:r>
          </a:p>
          <a:p>
            <a:r>
              <a:rPr lang="en-US" sz="2400" dirty="0"/>
              <a:t>Unique</a:t>
            </a:r>
          </a:p>
          <a:p>
            <a:r>
              <a:rPr lang="en-US" sz="2400" dirty="0"/>
              <a:t>Comprehensible</a:t>
            </a:r>
          </a:p>
        </p:txBody>
      </p:sp>
      <p:sp>
        <p:nvSpPr>
          <p:cNvPr id="3" name="Title 2">
            <a:extLst>
              <a:ext uri="{FF2B5EF4-FFF2-40B4-BE49-F238E27FC236}">
                <a16:creationId xmlns:a16="http://schemas.microsoft.com/office/drawing/2014/main" id="{CD75FE56-E167-16BD-7A1F-D0AA6DE52C0C}"/>
              </a:ext>
            </a:extLst>
          </p:cNvPr>
          <p:cNvSpPr>
            <a:spLocks noGrp="1"/>
          </p:cNvSpPr>
          <p:nvPr>
            <p:ph type="title"/>
          </p:nvPr>
        </p:nvSpPr>
        <p:spPr/>
        <p:txBody>
          <a:bodyPr/>
          <a:lstStyle/>
          <a:p>
            <a:r>
              <a:rPr lang="en-US" dirty="0"/>
              <a:t>Higher Order Function</a:t>
            </a:r>
          </a:p>
        </p:txBody>
      </p:sp>
      <p:graphicFrame>
        <p:nvGraphicFramePr>
          <p:cNvPr id="4" name="Chart 3">
            <a:extLst>
              <a:ext uri="{FF2B5EF4-FFF2-40B4-BE49-F238E27FC236}">
                <a16:creationId xmlns:a16="http://schemas.microsoft.com/office/drawing/2014/main" id="{6FCD1473-03AC-1597-A7CD-9A8CE556B5AC}"/>
              </a:ext>
            </a:extLst>
          </p:cNvPr>
          <p:cNvGraphicFramePr>
            <a:graphicFrameLocks/>
          </p:cNvGraphicFramePr>
          <p:nvPr>
            <p:extLst>
              <p:ext uri="{D42A27DB-BD31-4B8C-83A1-F6EECF244321}">
                <p14:modId xmlns:p14="http://schemas.microsoft.com/office/powerpoint/2010/main" val="3698018451"/>
              </p:ext>
            </p:extLst>
          </p:nvPr>
        </p:nvGraphicFramePr>
        <p:xfrm>
          <a:off x="304799" y="1380069"/>
          <a:ext cx="4572000" cy="27432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2CB12FB-3659-7558-4CDA-3810789E6C67}"/>
                  </a:ext>
                </a:extLst>
              </p:cNvPr>
              <p:cNvSpPr txBox="1"/>
              <p:nvPr/>
            </p:nvSpPr>
            <p:spPr>
              <a:xfrm>
                <a:off x="822402" y="4345100"/>
                <a:ext cx="353679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𝑦</m:t>
                      </m:r>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0</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1</m:t>
                          </m:r>
                        </m:sub>
                      </m:sSub>
                      <m:r>
                        <a:rPr lang="en-US" i="0">
                          <a:latin typeface="Cambria Math" panose="02040503050406030204" pitchFamily="18" charset="0"/>
                        </a:rPr>
                        <m:t>⋅</m:t>
                      </m:r>
                      <m:r>
                        <a:rPr lang="en-US" i="1">
                          <a:latin typeface="Cambria Math" panose="02040503050406030204" pitchFamily="18" charset="0"/>
                        </a:rPr>
                        <m:t>𝑥</m:t>
                      </m:r>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2</m:t>
                          </m:r>
                        </m:sub>
                      </m:sSub>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r>
                            <a:rPr lang="en-US" i="1">
                              <a:latin typeface="Cambria Math" panose="02040503050406030204" pitchFamily="18" charset="0"/>
                            </a:rPr>
                            <m:t>𝑥</m:t>
                          </m:r>
                        </m:e>
                        <m:sup>
                          <m:r>
                            <a:rPr lang="en-US" i="0">
                              <a:latin typeface="Cambria Math" panose="02040503050406030204" pitchFamily="18" charset="0"/>
                            </a:rPr>
                            <m:t>2</m:t>
                          </m:r>
                        </m:sup>
                      </m:sSup>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3</m:t>
                          </m:r>
                        </m:sub>
                      </m:sSub>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r>
                            <a:rPr lang="en-US" i="1">
                              <a:latin typeface="Cambria Math" panose="02040503050406030204" pitchFamily="18" charset="0"/>
                            </a:rPr>
                            <m:t>𝑥</m:t>
                          </m:r>
                        </m:e>
                        <m:sup>
                          <m:r>
                            <a:rPr lang="en-US" i="0">
                              <a:latin typeface="Cambria Math" panose="02040503050406030204" pitchFamily="18" charset="0"/>
                            </a:rPr>
                            <m:t>3</m:t>
                          </m:r>
                        </m:sup>
                      </m:sSup>
                    </m:oMath>
                  </m:oMathPara>
                </a14:m>
                <a:endParaRPr lang="en-US" dirty="0"/>
              </a:p>
            </p:txBody>
          </p:sp>
        </mc:Choice>
        <mc:Fallback xmlns="">
          <p:sp>
            <p:nvSpPr>
              <p:cNvPr id="12" name="TextBox 11">
                <a:extLst>
                  <a:ext uri="{FF2B5EF4-FFF2-40B4-BE49-F238E27FC236}">
                    <a16:creationId xmlns:a16="http://schemas.microsoft.com/office/drawing/2014/main" id="{62CB12FB-3659-7558-4CDA-3810789E6C67}"/>
                  </a:ext>
                </a:extLst>
              </p:cNvPr>
              <p:cNvSpPr txBox="1">
                <a:spLocks noRot="1" noChangeAspect="1" noMove="1" noResize="1" noEditPoints="1" noAdjustHandles="1" noChangeArrowheads="1" noChangeShapeType="1" noTextEdit="1"/>
              </p:cNvSpPr>
              <p:nvPr/>
            </p:nvSpPr>
            <p:spPr>
              <a:xfrm>
                <a:off x="822402" y="4345100"/>
                <a:ext cx="3536795" cy="369332"/>
              </a:xfrm>
              <a:prstGeom prst="rect">
                <a:avLst/>
              </a:prstGeom>
              <a:blipFill>
                <a:blip r:embed="rId3"/>
                <a:stretch>
                  <a:fillRect b="-6667"/>
                </a:stretch>
              </a:blipFill>
            </p:spPr>
            <p:txBody>
              <a:bodyPr/>
              <a:lstStyle/>
              <a:p>
                <a:r>
                  <a:rPr lang="en-US">
                    <a:noFill/>
                  </a:rPr>
                  <a:t> </a:t>
                </a:r>
              </a:p>
            </p:txBody>
          </p:sp>
        </mc:Fallback>
      </mc:AlternateContent>
      <p:graphicFrame>
        <p:nvGraphicFramePr>
          <p:cNvPr id="13" name="Table 12">
            <a:extLst>
              <a:ext uri="{FF2B5EF4-FFF2-40B4-BE49-F238E27FC236}">
                <a16:creationId xmlns:a16="http://schemas.microsoft.com/office/drawing/2014/main" id="{7640A0F7-A8C6-7215-5D8C-BF2C4A312F90}"/>
              </a:ext>
            </a:extLst>
          </p:cNvPr>
          <p:cNvGraphicFramePr>
            <a:graphicFrameLocks noGrp="1"/>
          </p:cNvGraphicFramePr>
          <p:nvPr>
            <p:extLst>
              <p:ext uri="{D42A27DB-BD31-4B8C-83A1-F6EECF244321}">
                <p14:modId xmlns:p14="http://schemas.microsoft.com/office/powerpoint/2010/main" val="1688417806"/>
              </p:ext>
            </p:extLst>
          </p:nvPr>
        </p:nvGraphicFramePr>
        <p:xfrm>
          <a:off x="5545113" y="1981641"/>
          <a:ext cx="1219200" cy="952500"/>
        </p:xfrm>
        <a:graphic>
          <a:graphicData uri="http://schemas.openxmlformats.org/drawingml/2006/table">
            <a:tbl>
              <a:tblPr firstRow="1" firstCol="1" bandRow="1">
                <a:effectLst/>
                <a:tableStyleId>{2D5ABB26-0587-4C30-8999-92F81FD0307C}</a:tableStyleId>
              </a:tblPr>
              <a:tblGrid>
                <a:gridCol w="609600">
                  <a:extLst>
                    <a:ext uri="{9D8B030D-6E8A-4147-A177-3AD203B41FA5}">
                      <a16:colId xmlns:a16="http://schemas.microsoft.com/office/drawing/2014/main" val="1256520246"/>
                    </a:ext>
                  </a:extLst>
                </a:gridCol>
                <a:gridCol w="609600">
                  <a:extLst>
                    <a:ext uri="{9D8B030D-6E8A-4147-A177-3AD203B41FA5}">
                      <a16:colId xmlns:a16="http://schemas.microsoft.com/office/drawing/2014/main" val="1113403857"/>
                    </a:ext>
                  </a:extLst>
                </a:gridCol>
              </a:tblGrid>
              <a:tr h="190500">
                <a:tc>
                  <a:txBody>
                    <a:bodyPr/>
                    <a:lstStyle/>
                    <a:p>
                      <a:pPr marL="0" marR="0" algn="r">
                        <a:lnSpc>
                          <a:spcPct val="107000"/>
                        </a:lnSpc>
                        <a:spcBef>
                          <a:spcPts val="0"/>
                        </a:spcBef>
                        <a:spcAft>
                          <a:spcPts val="0"/>
                        </a:spcAft>
                      </a:pPr>
                      <a:r>
                        <a:rPr lang="en-US" sz="1200" u="none" kern="0" dirty="0">
                          <a:effectLst/>
                        </a:rPr>
                        <a:t>X</a:t>
                      </a:r>
                      <a:endParaRPr lang="en-US" sz="1200" u="none"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u="none" kern="0" dirty="0">
                          <a:effectLst/>
                        </a:rPr>
                        <a:t>Y</a:t>
                      </a:r>
                      <a:endParaRPr lang="en-US" sz="1200" u="none"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458179"/>
                  </a:ext>
                </a:extLst>
              </a:tr>
              <a:tr h="190500">
                <a:tc>
                  <a:txBody>
                    <a:bodyPr/>
                    <a:lstStyle/>
                    <a:p>
                      <a:pPr marL="0" marR="0" algn="r">
                        <a:lnSpc>
                          <a:spcPct val="107000"/>
                        </a:lnSpc>
                        <a:spcBef>
                          <a:spcPts val="0"/>
                        </a:spcBef>
                        <a:spcAft>
                          <a:spcPts val="0"/>
                        </a:spcAft>
                      </a:pPr>
                      <a:r>
                        <a:rPr lang="en-US" sz="1200" kern="0">
                          <a:effectLst/>
                        </a:rPr>
                        <a:t>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r">
                        <a:lnSpc>
                          <a:spcPct val="107000"/>
                        </a:lnSpc>
                        <a:spcBef>
                          <a:spcPts val="0"/>
                        </a:spcBef>
                        <a:spcAft>
                          <a:spcPts val="0"/>
                        </a:spcAft>
                      </a:pPr>
                      <a:r>
                        <a:rPr lang="en-US" sz="1200" kern="0" dirty="0">
                          <a:effectLst/>
                        </a:rPr>
                        <a:t>-6.244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66675176"/>
                  </a:ext>
                </a:extLst>
              </a:tr>
              <a:tr h="190500">
                <a:tc>
                  <a:txBody>
                    <a:bodyPr/>
                    <a:lstStyle/>
                    <a:p>
                      <a:pPr marL="0" marR="0" algn="r">
                        <a:lnSpc>
                          <a:spcPct val="107000"/>
                        </a:lnSpc>
                        <a:spcBef>
                          <a:spcPts val="0"/>
                        </a:spcBef>
                        <a:spcAft>
                          <a:spcPts val="0"/>
                        </a:spcAft>
                      </a:pPr>
                      <a:r>
                        <a:rPr lang="en-US" sz="1200" kern="0">
                          <a:effectLst/>
                        </a:rPr>
                        <a:t>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5.000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25849265"/>
                  </a:ext>
                </a:extLst>
              </a:tr>
              <a:tr h="190500">
                <a:tc>
                  <a:txBody>
                    <a:bodyPr/>
                    <a:lstStyle/>
                    <a:p>
                      <a:pPr marL="0" marR="0" algn="r">
                        <a:lnSpc>
                          <a:spcPct val="107000"/>
                        </a:lnSpc>
                        <a:spcBef>
                          <a:spcPts val="0"/>
                        </a:spcBef>
                        <a:spcAft>
                          <a:spcPts val="0"/>
                        </a:spcAft>
                      </a:pPr>
                      <a:r>
                        <a:rPr lang="en-US" sz="1200" kern="0">
                          <a:effectLst/>
                        </a:rPr>
                        <a:t>17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r">
                        <a:lnSpc>
                          <a:spcPct val="107000"/>
                        </a:lnSpc>
                        <a:spcBef>
                          <a:spcPts val="0"/>
                        </a:spcBef>
                        <a:spcAft>
                          <a:spcPts val="0"/>
                        </a:spcAft>
                      </a:pPr>
                      <a:r>
                        <a:rPr lang="en-US" sz="1200" kern="0" dirty="0">
                          <a:effectLst/>
                        </a:rPr>
                        <a:t>45.809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4761176"/>
                  </a:ext>
                </a:extLst>
              </a:tr>
              <a:tr h="190500">
                <a:tc>
                  <a:txBody>
                    <a:bodyPr/>
                    <a:lstStyle/>
                    <a:p>
                      <a:pPr marL="0" marR="0" algn="r">
                        <a:lnSpc>
                          <a:spcPct val="107000"/>
                        </a:lnSpc>
                        <a:spcBef>
                          <a:spcPts val="0"/>
                        </a:spcBef>
                        <a:spcAft>
                          <a:spcPts val="0"/>
                        </a:spcAft>
                      </a:pPr>
                      <a:r>
                        <a:rPr lang="en-US" sz="1200" kern="0">
                          <a:effectLst/>
                        </a:rPr>
                        <a:t>25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kern="0" dirty="0">
                          <a:effectLst/>
                        </a:rPr>
                        <a:t>39.071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0520690"/>
                  </a:ext>
                </a:extLst>
              </a:tr>
            </a:tbl>
          </a:graphicData>
        </a:graphic>
      </p:graphicFrame>
      <p:cxnSp>
        <p:nvCxnSpPr>
          <p:cNvPr id="15" name="Straight Connector 14">
            <a:extLst>
              <a:ext uri="{FF2B5EF4-FFF2-40B4-BE49-F238E27FC236}">
                <a16:creationId xmlns:a16="http://schemas.microsoft.com/office/drawing/2014/main" id="{53E6BD1F-DE5F-F4C2-63D9-98A7DCA38582}"/>
              </a:ext>
            </a:extLst>
          </p:cNvPr>
          <p:cNvCxnSpPr/>
          <p:nvPr/>
        </p:nvCxnSpPr>
        <p:spPr>
          <a:xfrm flipV="1">
            <a:off x="2653990" y="2579649"/>
            <a:ext cx="0" cy="9069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993BE070-3FE3-3891-95C8-9A171E6169A2}"/>
              </a:ext>
            </a:extLst>
          </p:cNvPr>
          <p:cNvCxnSpPr/>
          <p:nvPr/>
        </p:nvCxnSpPr>
        <p:spPr>
          <a:xfrm flipH="1">
            <a:off x="639337" y="2579649"/>
            <a:ext cx="2014653" cy="0"/>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6E6E9163-7014-DB87-B1B9-6B4E73FBE551}"/>
              </a:ext>
            </a:extLst>
          </p:cNvPr>
          <p:cNvSpPr txBox="1"/>
          <p:nvPr/>
        </p:nvSpPr>
        <p:spPr>
          <a:xfrm>
            <a:off x="1688924" y="5223492"/>
            <a:ext cx="1868140" cy="369332"/>
          </a:xfrm>
          <a:prstGeom prst="rect">
            <a:avLst/>
          </a:prstGeom>
          <a:noFill/>
        </p:spPr>
        <p:txBody>
          <a:bodyPr wrap="none" rtlCol="0">
            <a:spAutoFit/>
          </a:bodyPr>
          <a:lstStyle/>
          <a:p>
            <a:r>
              <a:rPr lang="en-US" dirty="0"/>
              <a:t>fitting parameters</a:t>
            </a:r>
          </a:p>
        </p:txBody>
      </p:sp>
      <p:grpSp>
        <p:nvGrpSpPr>
          <p:cNvPr id="27" name="Group 26">
            <a:extLst>
              <a:ext uri="{FF2B5EF4-FFF2-40B4-BE49-F238E27FC236}">
                <a16:creationId xmlns:a16="http://schemas.microsoft.com/office/drawing/2014/main" id="{9A1D95EE-BDDE-C5E6-F6C9-256029867484}"/>
              </a:ext>
            </a:extLst>
          </p:cNvPr>
          <p:cNvGrpSpPr/>
          <p:nvPr/>
        </p:nvGrpSpPr>
        <p:grpSpPr>
          <a:xfrm>
            <a:off x="1501698" y="4757731"/>
            <a:ext cx="2211659" cy="371708"/>
            <a:chOff x="1501698" y="4943707"/>
            <a:chExt cx="2211659" cy="371708"/>
          </a:xfrm>
        </p:grpSpPr>
        <p:cxnSp>
          <p:nvCxnSpPr>
            <p:cNvPr id="19" name="Straight Arrow Connector 18">
              <a:extLst>
                <a:ext uri="{FF2B5EF4-FFF2-40B4-BE49-F238E27FC236}">
                  <a16:creationId xmlns:a16="http://schemas.microsoft.com/office/drawing/2014/main" id="{821AB7E9-C4AF-0525-8D14-DDD8EE7DDEAC}"/>
                </a:ext>
              </a:extLst>
            </p:cNvPr>
            <p:cNvCxnSpPr>
              <a:cxnSpLocks/>
            </p:cNvCxnSpPr>
            <p:nvPr/>
          </p:nvCxnSpPr>
          <p:spPr>
            <a:xfrm flipV="1">
              <a:off x="1501698" y="494370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9DE1BF48-6ACB-3882-8C36-DB2D13B93934}"/>
                </a:ext>
              </a:extLst>
            </p:cNvPr>
            <p:cNvCxnSpPr>
              <a:cxnSpLocks/>
            </p:cNvCxnSpPr>
            <p:nvPr/>
          </p:nvCxnSpPr>
          <p:spPr>
            <a:xfrm flipV="1">
              <a:off x="1988634" y="494370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AFA40778-21E2-8D1F-C1D7-03983DE0F4B7}"/>
                </a:ext>
              </a:extLst>
            </p:cNvPr>
            <p:cNvCxnSpPr>
              <a:cxnSpLocks/>
            </p:cNvCxnSpPr>
            <p:nvPr/>
          </p:nvCxnSpPr>
          <p:spPr>
            <a:xfrm flipV="1">
              <a:off x="2776654" y="494370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360FA5D4-C42D-BCA1-EB00-CE76D73A136D}"/>
                </a:ext>
              </a:extLst>
            </p:cNvPr>
            <p:cNvCxnSpPr>
              <a:cxnSpLocks/>
            </p:cNvCxnSpPr>
            <p:nvPr/>
          </p:nvCxnSpPr>
          <p:spPr>
            <a:xfrm flipV="1">
              <a:off x="3713357" y="4943707"/>
              <a:ext cx="0" cy="3717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AA741244-7363-C203-8218-2324790A57DC}"/>
                </a:ext>
              </a:extLst>
            </p:cNvPr>
            <p:cNvCxnSpPr>
              <a:cxnSpLocks/>
            </p:cNvCxnSpPr>
            <p:nvPr/>
          </p:nvCxnSpPr>
          <p:spPr>
            <a:xfrm>
              <a:off x="1501698" y="5315415"/>
              <a:ext cx="2211659"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8" name="Group 27">
            <a:extLst>
              <a:ext uri="{FF2B5EF4-FFF2-40B4-BE49-F238E27FC236}">
                <a16:creationId xmlns:a16="http://schemas.microsoft.com/office/drawing/2014/main" id="{9B7E62C9-BAC1-4CA3-D787-468AA811507B}"/>
              </a:ext>
            </a:extLst>
          </p:cNvPr>
          <p:cNvGrpSpPr/>
          <p:nvPr/>
        </p:nvGrpSpPr>
        <p:grpSpPr>
          <a:xfrm>
            <a:off x="1688924" y="5799845"/>
            <a:ext cx="2067955" cy="370410"/>
            <a:chOff x="1193601" y="4423688"/>
            <a:chExt cx="2067955" cy="370410"/>
          </a:xfrm>
        </p:grpSpPr>
        <p:sp>
          <p:nvSpPr>
            <p:cNvPr id="29" name="TextBox 28">
              <a:extLst>
                <a:ext uri="{FF2B5EF4-FFF2-40B4-BE49-F238E27FC236}">
                  <a16:creationId xmlns:a16="http://schemas.microsoft.com/office/drawing/2014/main" id="{00FCF3C0-F77C-4294-3090-0D86981EBB07}"/>
                </a:ext>
              </a:extLst>
            </p:cNvPr>
            <p:cNvSpPr txBox="1"/>
            <p:nvPr/>
          </p:nvSpPr>
          <p:spPr>
            <a:xfrm>
              <a:off x="1193601" y="4424766"/>
              <a:ext cx="679994" cy="369332"/>
            </a:xfrm>
            <a:prstGeom prst="rect">
              <a:avLst/>
            </a:prstGeom>
            <a:noFill/>
          </p:spPr>
          <p:txBody>
            <a:bodyPr wrap="none" rtlCol="0">
              <a:spAutoFit/>
            </a:bodyPr>
            <a:lstStyle/>
            <a:p>
              <a:r>
                <a:rPr lang="en-US" dirty="0"/>
                <a:t>input</a:t>
              </a:r>
            </a:p>
          </p:txBody>
        </p:sp>
        <p:sp>
          <p:nvSpPr>
            <p:cNvPr id="30" name="TextBox 29">
              <a:extLst>
                <a:ext uri="{FF2B5EF4-FFF2-40B4-BE49-F238E27FC236}">
                  <a16:creationId xmlns:a16="http://schemas.microsoft.com/office/drawing/2014/main" id="{D34A021B-9A4C-463D-9FD1-60D20DC23365}"/>
                </a:ext>
              </a:extLst>
            </p:cNvPr>
            <p:cNvSpPr txBox="1"/>
            <p:nvPr/>
          </p:nvSpPr>
          <p:spPr>
            <a:xfrm>
              <a:off x="2435689" y="4423688"/>
              <a:ext cx="825867" cy="369332"/>
            </a:xfrm>
            <a:prstGeom prst="rect">
              <a:avLst/>
            </a:prstGeom>
            <a:noFill/>
          </p:spPr>
          <p:txBody>
            <a:bodyPr wrap="none" rtlCol="0">
              <a:spAutoFit/>
            </a:bodyPr>
            <a:lstStyle/>
            <a:p>
              <a:r>
                <a:rPr lang="en-US" dirty="0"/>
                <a:t>output</a:t>
              </a:r>
            </a:p>
          </p:txBody>
        </p:sp>
        <p:cxnSp>
          <p:nvCxnSpPr>
            <p:cNvPr id="31" name="Straight Arrow Connector 30">
              <a:extLst>
                <a:ext uri="{FF2B5EF4-FFF2-40B4-BE49-F238E27FC236}">
                  <a16:creationId xmlns:a16="http://schemas.microsoft.com/office/drawing/2014/main" id="{60EE7B61-4455-8827-9DBB-640F1C64FEE8}"/>
                </a:ext>
              </a:extLst>
            </p:cNvPr>
            <p:cNvCxnSpPr>
              <a:stCxn id="29" idx="3"/>
              <a:endCxn id="30" idx="1"/>
            </p:cNvCxnSpPr>
            <p:nvPr/>
          </p:nvCxnSpPr>
          <p:spPr>
            <a:xfrm flipV="1">
              <a:off x="1873595" y="4608354"/>
              <a:ext cx="562094" cy="1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6522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5892</TotalTime>
  <Words>1276</Words>
  <Application>Microsoft Office PowerPoint</Application>
  <PresentationFormat>On-screen Show (4:3)</PresentationFormat>
  <Paragraphs>633</Paragraphs>
  <Slides>25</Slides>
  <Notes>4</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Cambria Math</vt:lpstr>
      <vt:lpstr>1_Office Theme</vt:lpstr>
      <vt:lpstr>Artificial Intelligence (AI) Demystified</vt:lpstr>
      <vt:lpstr>Famous Saying</vt:lpstr>
      <vt:lpstr>Substitution Cipher</vt:lpstr>
      <vt:lpstr>Famous Saying</vt:lpstr>
      <vt:lpstr>Famous Saying</vt:lpstr>
      <vt:lpstr>Cartesian Data</vt:lpstr>
      <vt:lpstr>Linear Function</vt:lpstr>
      <vt:lpstr>Linear Function</vt:lpstr>
      <vt:lpstr>Higher Order Function</vt:lpstr>
      <vt:lpstr>Overfitting</vt:lpstr>
      <vt:lpstr>Larger Data Sets</vt:lpstr>
      <vt:lpstr>Linear Regression</vt:lpstr>
      <vt:lpstr>Tree </vt:lpstr>
      <vt:lpstr>Tree Regression </vt:lpstr>
      <vt:lpstr>Regression Tree </vt:lpstr>
      <vt:lpstr>Tree Regression</vt:lpstr>
      <vt:lpstr>Random Forest</vt:lpstr>
      <vt:lpstr>Neural Node</vt:lpstr>
      <vt:lpstr>Neural Network</vt:lpstr>
      <vt:lpstr>Neural Network</vt:lpstr>
      <vt:lpstr>Artificial Intelligence</vt:lpstr>
      <vt:lpstr>Thank You</vt:lpstr>
      <vt:lpstr>Copyright</vt:lpstr>
      <vt:lpstr>objects </vt:lpstr>
      <vt:lpstr>tables</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Mundrane</dc:creator>
  <cp:lastModifiedBy>Mundrane, Michael</cp:lastModifiedBy>
  <cp:revision>168</cp:revision>
  <cp:lastPrinted>2014-03-11T14:03:07Z</cp:lastPrinted>
  <dcterms:created xsi:type="dcterms:W3CDTF">2014-03-10T15:50:37Z</dcterms:created>
  <dcterms:modified xsi:type="dcterms:W3CDTF">2023-08-07T14:56:48Z</dcterms:modified>
</cp:coreProperties>
</file>